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notesSlides/notesSlide21.xml" ContentType="application/vnd.openxmlformats-officedocument.presentationml.notesSlide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7" r:id="rId3"/>
    <p:sldId id="258" r:id="rId4"/>
    <p:sldId id="259" r:id="rId5"/>
    <p:sldId id="267" r:id="rId6"/>
    <p:sldId id="284" r:id="rId7"/>
    <p:sldId id="286" r:id="rId8"/>
    <p:sldId id="285" r:id="rId9"/>
    <p:sldId id="287" r:id="rId10"/>
    <p:sldId id="270" r:id="rId11"/>
    <p:sldId id="268" r:id="rId12"/>
    <p:sldId id="272" r:id="rId13"/>
    <p:sldId id="273" r:id="rId14"/>
    <p:sldId id="260" r:id="rId15"/>
    <p:sldId id="274" r:id="rId16"/>
    <p:sldId id="276" r:id="rId17"/>
    <p:sldId id="277" r:id="rId18"/>
    <p:sldId id="261" r:id="rId19"/>
    <p:sldId id="278" r:id="rId20"/>
    <p:sldId id="279" r:id="rId21"/>
    <p:sldId id="280" r:id="rId22"/>
    <p:sldId id="281" r:id="rId23"/>
    <p:sldId id="262" r:id="rId24"/>
    <p:sldId id="282" r:id="rId25"/>
    <p:sldId id="283" r:id="rId26"/>
    <p:sldId id="263" r:id="rId27"/>
    <p:sldId id="293" r:id="rId28"/>
  </p:sldIdLst>
  <p:sldSz cx="12192000" cy="6858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宋体" panose="02010600030101010101" pitchFamily="2" charset="-122"/>
      <p:regular r:id="rId34"/>
    </p:embeddedFont>
    <p:embeddedFont>
      <p:font typeface="逼格青春粗黑体简2.0" panose="020B0604020202020204" charset="-122"/>
      <p:regular r:id="rId35"/>
    </p:embeddedFont>
    <p:embeddedFont>
      <p:font typeface="Agency FB" panose="020B05030202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微软雅黑 Light" panose="020B0502040204020203" pitchFamily="34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63" d="100"/>
          <a:sy n="6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DC68-F5E5-46A8-BB63-CD243CC612DD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7F27-8AE8-40A5-862C-9DD36D429B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13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49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238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286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61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07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1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662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68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35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63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931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201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829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34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46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22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101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20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23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34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6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1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84ABB-B87D-4DA0-A7A3-7127299171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2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D398A-219E-4166-A369-70C22EF96A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01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61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9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6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1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4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CAF35-E4B3-4497-BEE2-CCC908231297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A0953-5118-4764-92D5-493B11A0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49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49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uailifang.tmall.com/index.htm?spm=a1z10.1-b.w5002-2878913553.2.3dcba47evTl0Fp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17"/>
          <p:cNvSpPr/>
          <p:nvPr/>
        </p:nvSpPr>
        <p:spPr>
          <a:xfrm>
            <a:off x="4548320" y="4202855"/>
            <a:ext cx="1407976" cy="33252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读爱礼坊</a:t>
            </a:r>
          </a:p>
        </p:txBody>
      </p:sp>
      <p:sp>
        <p:nvSpPr>
          <p:cNvPr id="4" name="矩形: 圆角 18"/>
          <p:cNvSpPr/>
          <p:nvPr/>
        </p:nvSpPr>
        <p:spPr>
          <a:xfrm>
            <a:off x="6230096" y="4202855"/>
            <a:ext cx="1336774" cy="33252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2018.10.10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占位符 10"/>
          <p:cNvSpPr txBox="1">
            <a:spLocks/>
          </p:cNvSpPr>
          <p:nvPr/>
        </p:nvSpPr>
        <p:spPr>
          <a:xfrm>
            <a:off x="487676" y="1884133"/>
            <a:ext cx="11216640" cy="13111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j-cs"/>
              </a:rPr>
              <a:t>金融理财投资</a:t>
            </a:r>
            <a:r>
              <a:rPr kumimoji="0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j-cs"/>
              </a:rPr>
              <a:t>PPT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迷你简菱心" panose="02010609000101010101" pitchFamily="49" charset="-122"/>
              <a:ea typeface="迷你简菱心" panose="02010609000101010101" pitchFamily="49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5486" y="1392501"/>
            <a:ext cx="4221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POWERPOINT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43296" y="3318901"/>
            <a:ext cx="5105400" cy="442458"/>
            <a:chOff x="3543300" y="4018051"/>
            <a:chExt cx="5105400" cy="442458"/>
          </a:xfrm>
        </p:grpSpPr>
        <p:sp>
          <p:nvSpPr>
            <p:cNvPr id="8" name="文本占位符 10"/>
            <p:cNvSpPr txBox="1">
              <a:spLocks/>
            </p:cNvSpPr>
            <p:nvPr/>
          </p:nvSpPr>
          <p:spPr>
            <a:xfrm>
              <a:off x="3920705" y="4082314"/>
              <a:ext cx="4590910" cy="3139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kern="1200" dirty="0">
                  <a:solidFill>
                    <a:srgbClr val="FBFBFC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总结计划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营销方案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销售技巧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品牌宣传等</a:t>
              </a:r>
            </a:p>
          </p:txBody>
        </p:sp>
        <p:sp>
          <p:nvSpPr>
            <p:cNvPr id="9" name="矩形: 圆角 40"/>
            <p:cNvSpPr/>
            <p:nvPr/>
          </p:nvSpPr>
          <p:spPr>
            <a:xfrm>
              <a:off x="3543300" y="4018051"/>
              <a:ext cx="5105400" cy="4424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10" name="Ryan Farish - Sunsh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19095" y="346718"/>
            <a:ext cx="487363" cy="4873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F585D3-8A3D-4BD5-A3AE-F40B1BCFFE6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0A1528A-C7A6-420C-8D56-EE705140D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EC770AF-EA27-4E09-8837-AF046A5D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73A6D0C-F85A-412A-A608-73DEA557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6FEA208-B9BD-4440-8D45-C3EAC8B5A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6BDC978-3222-4237-8713-C947EECE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424F022-3DCF-495E-B5DA-C31CBB99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F1A7282-FB22-4007-A44F-89C83408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0A3CF95-4D32-47D7-943E-AAA8F0BCCD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1162FC5-5A6C-4C20-B1F7-6DBEB084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CCCC586-D784-47E2-B96C-F12010FBB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F82B4FD-0B69-4D1B-9C70-0288D2FB3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6398238-104F-44C8-81F3-78019509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21010A9-E2B9-4B5C-8D74-42D9CCE0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C121C04-E21E-4A1D-9A6A-5EE710469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3387990-7EE6-4622-8598-4742AAA0B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1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5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5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二、此处添加章节标题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303555" y="2148100"/>
            <a:ext cx="3511896" cy="4203014"/>
          </a:xfrm>
          <a:custGeom>
            <a:avLst/>
            <a:gdLst>
              <a:gd name="T0" fmla="*/ 509 w 1090"/>
              <a:gd name="T1" fmla="*/ 749 h 1303"/>
              <a:gd name="T2" fmla="*/ 495 w 1090"/>
              <a:gd name="T3" fmla="*/ 764 h 1303"/>
              <a:gd name="T4" fmla="*/ 476 w 1090"/>
              <a:gd name="T5" fmla="*/ 769 h 1303"/>
              <a:gd name="T6" fmla="*/ 476 w 1090"/>
              <a:gd name="T7" fmla="*/ 769 h 1303"/>
              <a:gd name="T8" fmla="*/ 458 w 1090"/>
              <a:gd name="T9" fmla="*/ 764 h 1303"/>
              <a:gd name="T10" fmla="*/ 375 w 1090"/>
              <a:gd name="T11" fmla="*/ 631 h 1303"/>
              <a:gd name="T12" fmla="*/ 389 w 1090"/>
              <a:gd name="T13" fmla="*/ 580 h 1303"/>
              <a:gd name="T14" fmla="*/ 476 w 1090"/>
              <a:gd name="T15" fmla="*/ 657 h 1303"/>
              <a:gd name="T16" fmla="*/ 513 w 1090"/>
              <a:gd name="T17" fmla="*/ 593 h 1303"/>
              <a:gd name="T18" fmla="*/ 513 w 1090"/>
              <a:gd name="T19" fmla="*/ 593 h 1303"/>
              <a:gd name="T20" fmla="*/ 514 w 1090"/>
              <a:gd name="T21" fmla="*/ 592 h 1303"/>
              <a:gd name="T22" fmla="*/ 526 w 1090"/>
              <a:gd name="T23" fmla="*/ 580 h 1303"/>
              <a:gd name="T24" fmla="*/ 545 w 1090"/>
              <a:gd name="T25" fmla="*/ 575 h 1303"/>
              <a:gd name="T26" fmla="*/ 546 w 1090"/>
              <a:gd name="T27" fmla="*/ 575 h 1303"/>
              <a:gd name="T28" fmla="*/ 564 w 1090"/>
              <a:gd name="T29" fmla="*/ 580 h 1303"/>
              <a:gd name="T30" fmla="*/ 576 w 1090"/>
              <a:gd name="T31" fmla="*/ 592 h 1303"/>
              <a:gd name="T32" fmla="*/ 577 w 1090"/>
              <a:gd name="T33" fmla="*/ 593 h 1303"/>
              <a:gd name="T34" fmla="*/ 577 w 1090"/>
              <a:gd name="T35" fmla="*/ 594 h 1303"/>
              <a:gd name="T36" fmla="*/ 650 w 1090"/>
              <a:gd name="T37" fmla="*/ 594 h 1303"/>
              <a:gd name="T38" fmla="*/ 701 w 1090"/>
              <a:gd name="T39" fmla="*/ 580 h 1303"/>
              <a:gd name="T40" fmla="*/ 646 w 1090"/>
              <a:gd name="T41" fmla="*/ 750 h 1303"/>
              <a:gd name="T42" fmla="*/ 645 w 1090"/>
              <a:gd name="T43" fmla="*/ 753 h 1303"/>
              <a:gd name="T44" fmla="*/ 644 w 1090"/>
              <a:gd name="T45" fmla="*/ 754 h 1303"/>
              <a:gd name="T46" fmla="*/ 632 w 1090"/>
              <a:gd name="T47" fmla="*/ 764 h 1303"/>
              <a:gd name="T48" fmla="*/ 615 w 1090"/>
              <a:gd name="T49" fmla="*/ 769 h 1303"/>
              <a:gd name="T50" fmla="*/ 614 w 1090"/>
              <a:gd name="T51" fmla="*/ 769 h 1303"/>
              <a:gd name="T52" fmla="*/ 595 w 1090"/>
              <a:gd name="T53" fmla="*/ 764 h 1303"/>
              <a:gd name="T54" fmla="*/ 584 w 1090"/>
              <a:gd name="T55" fmla="*/ 754 h 1303"/>
              <a:gd name="T56" fmla="*/ 584 w 1090"/>
              <a:gd name="T57" fmla="*/ 754 h 1303"/>
              <a:gd name="T58" fmla="*/ 583 w 1090"/>
              <a:gd name="T59" fmla="*/ 753 h 1303"/>
              <a:gd name="T60" fmla="*/ 582 w 1090"/>
              <a:gd name="T61" fmla="*/ 750 h 1303"/>
              <a:gd name="T62" fmla="*/ 402 w 1090"/>
              <a:gd name="T63" fmla="*/ 973 h 1303"/>
              <a:gd name="T64" fmla="*/ 719 w 1090"/>
              <a:gd name="T65" fmla="*/ 954 h 1303"/>
              <a:gd name="T66" fmla="*/ 688 w 1090"/>
              <a:gd name="T67" fmla="*/ 998 h 1303"/>
              <a:gd name="T68" fmla="*/ 371 w 1090"/>
              <a:gd name="T69" fmla="*/ 1016 h 1303"/>
              <a:gd name="T70" fmla="*/ 402 w 1090"/>
              <a:gd name="T71" fmla="*/ 973 h 1303"/>
              <a:gd name="T72" fmla="*/ 655 w 1090"/>
              <a:gd name="T73" fmla="*/ 1125 h 1303"/>
              <a:gd name="T74" fmla="*/ 698 w 1090"/>
              <a:gd name="T75" fmla="*/ 1156 h 1303"/>
              <a:gd name="T76" fmla="*/ 436 w 1090"/>
              <a:gd name="T77" fmla="*/ 1240 h 1303"/>
              <a:gd name="T78" fmla="*/ 392 w 1090"/>
              <a:gd name="T79" fmla="*/ 1209 h 1303"/>
              <a:gd name="T80" fmla="*/ 617 w 1090"/>
              <a:gd name="T81" fmla="*/ 1228 h 1303"/>
              <a:gd name="T82" fmla="*/ 473 w 1090"/>
              <a:gd name="T83" fmla="*/ 1254 h 1303"/>
              <a:gd name="T84" fmla="*/ 402 w 1090"/>
              <a:gd name="T85" fmla="*/ 1073 h 1303"/>
              <a:gd name="T86" fmla="*/ 719 w 1090"/>
              <a:gd name="T87" fmla="*/ 1055 h 1303"/>
              <a:gd name="T88" fmla="*/ 688 w 1090"/>
              <a:gd name="T89" fmla="*/ 1098 h 1303"/>
              <a:gd name="T90" fmla="*/ 371 w 1090"/>
              <a:gd name="T91" fmla="*/ 1116 h 1303"/>
              <a:gd name="T92" fmla="*/ 402 w 1090"/>
              <a:gd name="T93" fmla="*/ 1073 h 1303"/>
              <a:gd name="T94" fmla="*/ 199 w 1090"/>
              <a:gd name="T95" fmla="*/ 532 h 1303"/>
              <a:gd name="T96" fmla="*/ 364 w 1090"/>
              <a:gd name="T97" fmla="*/ 895 h 1303"/>
              <a:gd name="T98" fmla="*/ 302 w 1090"/>
              <a:gd name="T99" fmla="*/ 929 h 1303"/>
              <a:gd name="T100" fmla="*/ 63 w 1090"/>
              <a:gd name="T101" fmla="*/ 824 h 1303"/>
              <a:gd name="T102" fmla="*/ 191 w 1090"/>
              <a:gd name="T103" fmla="*/ 123 h 1303"/>
              <a:gd name="T104" fmla="*/ 899 w 1090"/>
              <a:gd name="T105" fmla="*/ 123 h 1303"/>
              <a:gd name="T106" fmla="*/ 1027 w 1090"/>
              <a:gd name="T107" fmla="*/ 824 h 1303"/>
              <a:gd name="T108" fmla="*/ 788 w 1090"/>
              <a:gd name="T109" fmla="*/ 929 h 1303"/>
              <a:gd name="T110" fmla="*/ 726 w 1090"/>
              <a:gd name="T111" fmla="*/ 895 h 1303"/>
              <a:gd name="T112" fmla="*/ 891 w 1090"/>
              <a:gd name="T113" fmla="*/ 53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90" h="1303">
                <a:moveTo>
                  <a:pt x="545" y="687"/>
                </a:moveTo>
                <a:cubicBezTo>
                  <a:pt x="509" y="749"/>
                  <a:pt x="509" y="749"/>
                  <a:pt x="509" y="749"/>
                </a:cubicBezTo>
                <a:cubicBezTo>
                  <a:pt x="506" y="755"/>
                  <a:pt x="501" y="760"/>
                  <a:pt x="495" y="764"/>
                </a:cubicBezTo>
                <a:cubicBezTo>
                  <a:pt x="495" y="764"/>
                  <a:pt x="495" y="764"/>
                  <a:pt x="495" y="764"/>
                </a:cubicBezTo>
                <a:cubicBezTo>
                  <a:pt x="489" y="767"/>
                  <a:pt x="483" y="769"/>
                  <a:pt x="477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69" y="769"/>
                  <a:pt x="463" y="767"/>
                  <a:pt x="458" y="764"/>
                </a:cubicBezTo>
                <a:cubicBezTo>
                  <a:pt x="458" y="764"/>
                  <a:pt x="458" y="764"/>
                  <a:pt x="458" y="764"/>
                </a:cubicBezTo>
                <a:cubicBezTo>
                  <a:pt x="451" y="760"/>
                  <a:pt x="447" y="755"/>
                  <a:pt x="443" y="749"/>
                </a:cubicBezTo>
                <a:cubicBezTo>
                  <a:pt x="375" y="631"/>
                  <a:pt x="375" y="631"/>
                  <a:pt x="375" y="631"/>
                </a:cubicBezTo>
                <a:cubicBezTo>
                  <a:pt x="365" y="613"/>
                  <a:pt x="371" y="591"/>
                  <a:pt x="389" y="580"/>
                </a:cubicBezTo>
                <a:cubicBezTo>
                  <a:pt x="389" y="580"/>
                  <a:pt x="389" y="580"/>
                  <a:pt x="389" y="580"/>
                </a:cubicBezTo>
                <a:cubicBezTo>
                  <a:pt x="407" y="570"/>
                  <a:pt x="430" y="576"/>
                  <a:pt x="440" y="594"/>
                </a:cubicBezTo>
                <a:cubicBezTo>
                  <a:pt x="476" y="657"/>
                  <a:pt x="476" y="657"/>
                  <a:pt x="476" y="657"/>
                </a:cubicBezTo>
                <a:cubicBezTo>
                  <a:pt x="513" y="594"/>
                  <a:pt x="513" y="594"/>
                  <a:pt x="513" y="594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4" y="592"/>
                  <a:pt x="514" y="592"/>
                  <a:pt x="514" y="592"/>
                </a:cubicBezTo>
                <a:cubicBezTo>
                  <a:pt x="514" y="592"/>
                  <a:pt x="514" y="592"/>
                  <a:pt x="514" y="592"/>
                </a:cubicBezTo>
                <a:cubicBezTo>
                  <a:pt x="517" y="588"/>
                  <a:pt x="521" y="583"/>
                  <a:pt x="526" y="580"/>
                </a:cubicBezTo>
                <a:cubicBezTo>
                  <a:pt x="526" y="580"/>
                  <a:pt x="526" y="580"/>
                  <a:pt x="526" y="580"/>
                </a:cubicBezTo>
                <a:cubicBezTo>
                  <a:pt x="532" y="577"/>
                  <a:pt x="538" y="575"/>
                  <a:pt x="544" y="575"/>
                </a:cubicBezTo>
                <a:cubicBezTo>
                  <a:pt x="545" y="575"/>
                  <a:pt x="545" y="575"/>
                  <a:pt x="545" y="575"/>
                </a:cubicBezTo>
                <a:cubicBezTo>
                  <a:pt x="545" y="575"/>
                  <a:pt x="545" y="575"/>
                  <a:pt x="545" y="575"/>
                </a:cubicBezTo>
                <a:cubicBezTo>
                  <a:pt x="546" y="575"/>
                  <a:pt x="546" y="575"/>
                  <a:pt x="546" y="575"/>
                </a:cubicBezTo>
                <a:cubicBezTo>
                  <a:pt x="552" y="575"/>
                  <a:pt x="558" y="577"/>
                  <a:pt x="564" y="580"/>
                </a:cubicBezTo>
                <a:cubicBezTo>
                  <a:pt x="564" y="580"/>
                  <a:pt x="564" y="580"/>
                  <a:pt x="564" y="580"/>
                </a:cubicBezTo>
                <a:cubicBezTo>
                  <a:pt x="569" y="583"/>
                  <a:pt x="573" y="588"/>
                  <a:pt x="576" y="592"/>
                </a:cubicBezTo>
                <a:cubicBezTo>
                  <a:pt x="576" y="592"/>
                  <a:pt x="576" y="592"/>
                  <a:pt x="576" y="592"/>
                </a:cubicBezTo>
                <a:cubicBezTo>
                  <a:pt x="577" y="593"/>
                  <a:pt x="577" y="593"/>
                  <a:pt x="577" y="593"/>
                </a:cubicBezTo>
                <a:cubicBezTo>
                  <a:pt x="577" y="593"/>
                  <a:pt x="577" y="593"/>
                  <a:pt x="577" y="593"/>
                </a:cubicBezTo>
                <a:cubicBezTo>
                  <a:pt x="577" y="594"/>
                  <a:pt x="577" y="594"/>
                  <a:pt x="577" y="594"/>
                </a:cubicBezTo>
                <a:cubicBezTo>
                  <a:pt x="577" y="594"/>
                  <a:pt x="577" y="594"/>
                  <a:pt x="577" y="594"/>
                </a:cubicBezTo>
                <a:cubicBezTo>
                  <a:pt x="614" y="657"/>
                  <a:pt x="614" y="657"/>
                  <a:pt x="614" y="657"/>
                </a:cubicBezTo>
                <a:cubicBezTo>
                  <a:pt x="650" y="594"/>
                  <a:pt x="650" y="594"/>
                  <a:pt x="650" y="594"/>
                </a:cubicBezTo>
                <a:cubicBezTo>
                  <a:pt x="661" y="576"/>
                  <a:pt x="683" y="570"/>
                  <a:pt x="701" y="580"/>
                </a:cubicBezTo>
                <a:cubicBezTo>
                  <a:pt x="701" y="580"/>
                  <a:pt x="701" y="580"/>
                  <a:pt x="701" y="580"/>
                </a:cubicBezTo>
                <a:cubicBezTo>
                  <a:pt x="719" y="591"/>
                  <a:pt x="725" y="613"/>
                  <a:pt x="715" y="631"/>
                </a:cubicBezTo>
                <a:cubicBezTo>
                  <a:pt x="646" y="750"/>
                  <a:pt x="646" y="750"/>
                  <a:pt x="646" y="750"/>
                </a:cubicBezTo>
                <a:cubicBezTo>
                  <a:pt x="646" y="751"/>
                  <a:pt x="645" y="752"/>
                  <a:pt x="645" y="752"/>
                </a:cubicBezTo>
                <a:cubicBezTo>
                  <a:pt x="645" y="753"/>
                  <a:pt x="645" y="753"/>
                  <a:pt x="645" y="753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1" y="758"/>
                  <a:pt x="637" y="761"/>
                  <a:pt x="632" y="764"/>
                </a:cubicBezTo>
                <a:cubicBezTo>
                  <a:pt x="632" y="764"/>
                  <a:pt x="632" y="764"/>
                  <a:pt x="632" y="764"/>
                </a:cubicBezTo>
                <a:cubicBezTo>
                  <a:pt x="627" y="767"/>
                  <a:pt x="621" y="769"/>
                  <a:pt x="615" y="769"/>
                </a:cubicBezTo>
                <a:cubicBezTo>
                  <a:pt x="614" y="769"/>
                  <a:pt x="614" y="769"/>
                  <a:pt x="614" y="769"/>
                </a:cubicBezTo>
                <a:cubicBezTo>
                  <a:pt x="614" y="769"/>
                  <a:pt x="614" y="769"/>
                  <a:pt x="614" y="769"/>
                </a:cubicBezTo>
                <a:cubicBezTo>
                  <a:pt x="613" y="769"/>
                  <a:pt x="613" y="769"/>
                  <a:pt x="613" y="769"/>
                </a:cubicBezTo>
                <a:cubicBezTo>
                  <a:pt x="607" y="769"/>
                  <a:pt x="601" y="767"/>
                  <a:pt x="595" y="764"/>
                </a:cubicBezTo>
                <a:cubicBezTo>
                  <a:pt x="595" y="764"/>
                  <a:pt x="595" y="764"/>
                  <a:pt x="595" y="764"/>
                </a:cubicBezTo>
                <a:cubicBezTo>
                  <a:pt x="591" y="762"/>
                  <a:pt x="587" y="758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3" y="753"/>
                  <a:pt x="583" y="753"/>
                  <a:pt x="583" y="753"/>
                </a:cubicBezTo>
                <a:cubicBezTo>
                  <a:pt x="583" y="753"/>
                  <a:pt x="583" y="753"/>
                  <a:pt x="583" y="753"/>
                </a:cubicBezTo>
                <a:cubicBezTo>
                  <a:pt x="582" y="752"/>
                  <a:pt x="582" y="751"/>
                  <a:pt x="582" y="750"/>
                </a:cubicBezTo>
                <a:cubicBezTo>
                  <a:pt x="545" y="687"/>
                  <a:pt x="545" y="687"/>
                  <a:pt x="545" y="687"/>
                </a:cubicBezTo>
                <a:close/>
                <a:moveTo>
                  <a:pt x="402" y="973"/>
                </a:moveTo>
                <a:cubicBezTo>
                  <a:pt x="675" y="924"/>
                  <a:pt x="675" y="924"/>
                  <a:pt x="675" y="924"/>
                </a:cubicBezTo>
                <a:cubicBezTo>
                  <a:pt x="696" y="921"/>
                  <a:pt x="715" y="93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2" y="975"/>
                  <a:pt x="709" y="994"/>
                  <a:pt x="688" y="998"/>
                </a:cubicBezTo>
                <a:cubicBezTo>
                  <a:pt x="415" y="1046"/>
                  <a:pt x="415" y="1046"/>
                  <a:pt x="415" y="1046"/>
                </a:cubicBezTo>
                <a:cubicBezTo>
                  <a:pt x="394" y="1049"/>
                  <a:pt x="375" y="1036"/>
                  <a:pt x="371" y="1016"/>
                </a:cubicBezTo>
                <a:cubicBezTo>
                  <a:pt x="371" y="1016"/>
                  <a:pt x="371" y="1016"/>
                  <a:pt x="371" y="1016"/>
                </a:cubicBezTo>
                <a:cubicBezTo>
                  <a:pt x="368" y="995"/>
                  <a:pt x="381" y="976"/>
                  <a:pt x="402" y="973"/>
                </a:cubicBezTo>
                <a:close/>
                <a:moveTo>
                  <a:pt x="423" y="1166"/>
                </a:moveTo>
                <a:cubicBezTo>
                  <a:pt x="655" y="1125"/>
                  <a:pt x="655" y="1125"/>
                  <a:pt x="655" y="1125"/>
                </a:cubicBezTo>
                <a:cubicBezTo>
                  <a:pt x="675" y="1122"/>
                  <a:pt x="694" y="1135"/>
                  <a:pt x="698" y="1156"/>
                </a:cubicBezTo>
                <a:cubicBezTo>
                  <a:pt x="698" y="1156"/>
                  <a:pt x="698" y="1156"/>
                  <a:pt x="698" y="1156"/>
                </a:cubicBezTo>
                <a:cubicBezTo>
                  <a:pt x="701" y="1176"/>
                  <a:pt x="688" y="1195"/>
                  <a:pt x="667" y="1199"/>
                </a:cubicBezTo>
                <a:cubicBezTo>
                  <a:pt x="436" y="1240"/>
                  <a:pt x="436" y="1240"/>
                  <a:pt x="436" y="1240"/>
                </a:cubicBezTo>
                <a:cubicBezTo>
                  <a:pt x="415" y="1243"/>
                  <a:pt x="396" y="1230"/>
                  <a:pt x="392" y="1209"/>
                </a:cubicBezTo>
                <a:cubicBezTo>
                  <a:pt x="392" y="1209"/>
                  <a:pt x="392" y="1209"/>
                  <a:pt x="392" y="1209"/>
                </a:cubicBezTo>
                <a:cubicBezTo>
                  <a:pt x="389" y="1189"/>
                  <a:pt x="402" y="1170"/>
                  <a:pt x="423" y="1166"/>
                </a:cubicBezTo>
                <a:close/>
                <a:moveTo>
                  <a:pt x="617" y="1228"/>
                </a:moveTo>
                <a:cubicBezTo>
                  <a:pt x="617" y="1270"/>
                  <a:pt x="584" y="1303"/>
                  <a:pt x="543" y="1303"/>
                </a:cubicBezTo>
                <a:cubicBezTo>
                  <a:pt x="511" y="1303"/>
                  <a:pt x="483" y="1282"/>
                  <a:pt x="473" y="1254"/>
                </a:cubicBezTo>
                <a:cubicBezTo>
                  <a:pt x="617" y="1228"/>
                  <a:pt x="617" y="1228"/>
                  <a:pt x="617" y="1228"/>
                </a:cubicBezTo>
                <a:close/>
                <a:moveTo>
                  <a:pt x="402" y="1073"/>
                </a:moveTo>
                <a:cubicBezTo>
                  <a:pt x="675" y="1025"/>
                  <a:pt x="675" y="1025"/>
                  <a:pt x="675" y="1025"/>
                </a:cubicBezTo>
                <a:cubicBezTo>
                  <a:pt x="696" y="1021"/>
                  <a:pt x="715" y="1035"/>
                  <a:pt x="719" y="1055"/>
                </a:cubicBezTo>
                <a:cubicBezTo>
                  <a:pt x="719" y="1055"/>
                  <a:pt x="719" y="1055"/>
                  <a:pt x="719" y="1055"/>
                </a:cubicBezTo>
                <a:cubicBezTo>
                  <a:pt x="722" y="1075"/>
                  <a:pt x="709" y="1095"/>
                  <a:pt x="688" y="1098"/>
                </a:cubicBezTo>
                <a:cubicBezTo>
                  <a:pt x="415" y="1147"/>
                  <a:pt x="415" y="1147"/>
                  <a:pt x="415" y="1147"/>
                </a:cubicBezTo>
                <a:cubicBezTo>
                  <a:pt x="394" y="1150"/>
                  <a:pt x="375" y="1137"/>
                  <a:pt x="371" y="1116"/>
                </a:cubicBezTo>
                <a:cubicBezTo>
                  <a:pt x="371" y="1116"/>
                  <a:pt x="371" y="1116"/>
                  <a:pt x="371" y="1116"/>
                </a:cubicBezTo>
                <a:cubicBezTo>
                  <a:pt x="368" y="1096"/>
                  <a:pt x="381" y="1077"/>
                  <a:pt x="402" y="1073"/>
                </a:cubicBezTo>
                <a:close/>
                <a:moveTo>
                  <a:pt x="545" y="186"/>
                </a:moveTo>
                <a:cubicBezTo>
                  <a:pt x="354" y="186"/>
                  <a:pt x="199" y="341"/>
                  <a:pt x="199" y="532"/>
                </a:cubicBezTo>
                <a:cubicBezTo>
                  <a:pt x="199" y="622"/>
                  <a:pt x="231" y="705"/>
                  <a:pt x="289" y="765"/>
                </a:cubicBezTo>
                <a:cubicBezTo>
                  <a:pt x="311" y="789"/>
                  <a:pt x="361" y="864"/>
                  <a:pt x="364" y="895"/>
                </a:cubicBezTo>
                <a:cubicBezTo>
                  <a:pt x="366" y="914"/>
                  <a:pt x="359" y="930"/>
                  <a:pt x="344" y="936"/>
                </a:cubicBezTo>
                <a:cubicBezTo>
                  <a:pt x="327" y="943"/>
                  <a:pt x="311" y="937"/>
                  <a:pt x="302" y="929"/>
                </a:cubicBezTo>
                <a:cubicBezTo>
                  <a:pt x="294" y="922"/>
                  <a:pt x="293" y="914"/>
                  <a:pt x="284" y="903"/>
                </a:cubicBezTo>
                <a:cubicBezTo>
                  <a:pt x="241" y="848"/>
                  <a:pt x="178" y="833"/>
                  <a:pt x="63" y="824"/>
                </a:cubicBezTo>
                <a:cubicBezTo>
                  <a:pt x="149" y="638"/>
                  <a:pt x="135" y="583"/>
                  <a:pt x="0" y="450"/>
                </a:cubicBezTo>
                <a:cubicBezTo>
                  <a:pt x="185" y="363"/>
                  <a:pt x="210" y="312"/>
                  <a:pt x="191" y="123"/>
                </a:cubicBezTo>
                <a:cubicBezTo>
                  <a:pt x="388" y="175"/>
                  <a:pt x="440" y="153"/>
                  <a:pt x="545" y="0"/>
                </a:cubicBezTo>
                <a:cubicBezTo>
                  <a:pt x="650" y="153"/>
                  <a:pt x="702" y="175"/>
                  <a:pt x="899" y="123"/>
                </a:cubicBezTo>
                <a:cubicBezTo>
                  <a:pt x="880" y="312"/>
                  <a:pt x="905" y="363"/>
                  <a:pt x="1090" y="450"/>
                </a:cubicBezTo>
                <a:cubicBezTo>
                  <a:pt x="955" y="583"/>
                  <a:pt x="941" y="638"/>
                  <a:pt x="1027" y="824"/>
                </a:cubicBezTo>
                <a:cubicBezTo>
                  <a:pt x="912" y="833"/>
                  <a:pt x="849" y="848"/>
                  <a:pt x="806" y="903"/>
                </a:cubicBezTo>
                <a:cubicBezTo>
                  <a:pt x="797" y="914"/>
                  <a:pt x="796" y="922"/>
                  <a:pt x="788" y="929"/>
                </a:cubicBezTo>
                <a:cubicBezTo>
                  <a:pt x="779" y="937"/>
                  <a:pt x="763" y="943"/>
                  <a:pt x="746" y="936"/>
                </a:cubicBezTo>
                <a:cubicBezTo>
                  <a:pt x="732" y="930"/>
                  <a:pt x="724" y="914"/>
                  <a:pt x="726" y="895"/>
                </a:cubicBezTo>
                <a:cubicBezTo>
                  <a:pt x="729" y="864"/>
                  <a:pt x="779" y="789"/>
                  <a:pt x="801" y="765"/>
                </a:cubicBezTo>
                <a:cubicBezTo>
                  <a:pt x="859" y="705"/>
                  <a:pt x="891" y="622"/>
                  <a:pt x="891" y="532"/>
                </a:cubicBezTo>
                <a:cubicBezTo>
                  <a:pt x="891" y="341"/>
                  <a:pt x="736" y="186"/>
                  <a:pt x="545" y="186"/>
                </a:cubicBez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 bwMode="auto">
          <a:xfrm flipH="1">
            <a:off x="4161336" y="2083230"/>
            <a:ext cx="1358712" cy="304489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54100" y="1722397"/>
            <a:ext cx="3139410" cy="1374505"/>
            <a:chOff x="658459" y="1183830"/>
            <a:chExt cx="3140137" cy="1374823"/>
          </a:xfrm>
        </p:grpSpPr>
        <p:grpSp>
          <p:nvGrpSpPr>
            <p:cNvPr id="9" name="组合 8"/>
            <p:cNvGrpSpPr/>
            <p:nvPr/>
          </p:nvGrpSpPr>
          <p:grpSpPr>
            <a:xfrm>
              <a:off x="658459" y="1183830"/>
              <a:ext cx="3140137" cy="1374823"/>
              <a:chOff x="694606" y="1600991"/>
              <a:chExt cx="3140137" cy="1374823"/>
            </a:xfrm>
          </p:grpSpPr>
          <p:sp>
            <p:nvSpPr>
              <p:cNvPr id="11" name="椭圆 10"/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" name="Group 59"/>
              <p:cNvGrpSpPr/>
              <p:nvPr/>
            </p:nvGrpSpPr>
            <p:grpSpPr>
              <a:xfrm>
                <a:off x="694606" y="1614705"/>
                <a:ext cx="3140137" cy="1361109"/>
                <a:chOff x="7141343" y="3093071"/>
                <a:chExt cx="1568224" cy="1020597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7141343" y="3483495"/>
                  <a:ext cx="1568224" cy="630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cs"/>
                    </a:rPr>
                    <a:t>单击此处添加文字阐述，添加简短问题说明文字，具体说明文字在此处。单击此处添加文字阐述，添加简短问题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</a:endParaRPr>
                </a:p>
              </p:txBody>
            </p:sp>
            <p:sp>
              <p:nvSpPr>
                <p:cNvPr id="14" name="Rectangle 62"/>
                <p:cNvSpPr/>
                <p:nvPr/>
              </p:nvSpPr>
              <p:spPr>
                <a:xfrm>
                  <a:off x="7583876" y="3093071"/>
                  <a:ext cx="691844" cy="20775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B108"/>
                      </a:solidFill>
                      <a:effectLst/>
                      <a:uLnTx/>
                      <a:uFillTx/>
                      <a:latin typeface="迷你简菱心" panose="02010609000101010101" pitchFamily="49" charset="-122"/>
                      <a:ea typeface="迷你简菱心" panose="02010609000101010101" pitchFamily="49" charset="-122"/>
                      <a:cs typeface="+mn-cs"/>
                    </a:rPr>
                    <a:t>此处添加标题</a:t>
                  </a:r>
                </a:p>
              </p:txBody>
            </p:sp>
          </p:grpSp>
        </p:grpSp>
        <p:cxnSp>
          <p:nvCxnSpPr>
            <p:cNvPr id="10" name="直接连接符 9"/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任意多边形 14"/>
          <p:cNvSpPr/>
          <p:nvPr/>
        </p:nvSpPr>
        <p:spPr bwMode="auto">
          <a:xfrm flipH="1" flipV="1">
            <a:off x="3696009" y="5120058"/>
            <a:ext cx="1358712" cy="35608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54100" y="3959301"/>
            <a:ext cx="3139410" cy="1348409"/>
            <a:chOff x="658459" y="1183830"/>
            <a:chExt cx="3140137" cy="1348721"/>
          </a:xfrm>
        </p:grpSpPr>
        <p:grpSp>
          <p:nvGrpSpPr>
            <p:cNvPr id="17" name="组合 16"/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19" name="椭圆 18"/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0" name="Group 59"/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cs"/>
                    </a:rPr>
                    <a:t>单击此处添加文字阐述，添加简短问题说明文字，具体说明文字在此处。单击此处添加文字阐述，添加简短问题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</a:endParaRPr>
                </a:p>
              </p:txBody>
            </p:sp>
            <p:sp>
              <p:nvSpPr>
                <p:cNvPr id="22" name="Rectangle 62"/>
                <p:cNvSpPr/>
                <p:nvPr/>
              </p:nvSpPr>
              <p:spPr>
                <a:xfrm>
                  <a:off x="7583876" y="3093071"/>
                  <a:ext cx="691844" cy="20775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B108"/>
                      </a:solidFill>
                      <a:effectLst/>
                      <a:uLnTx/>
                      <a:uFillTx/>
                      <a:latin typeface="迷你简菱心" panose="02010609000101010101" pitchFamily="49" charset="-122"/>
                      <a:ea typeface="迷你简菱心" panose="02010609000101010101" pitchFamily="49" charset="-122"/>
                      <a:cs typeface="+mn-cs"/>
                    </a:rPr>
                    <a:t>此处添加标题</a:t>
                  </a:r>
                </a:p>
              </p:txBody>
            </p:sp>
          </p:grpSp>
        </p:grpSp>
        <p:cxnSp>
          <p:nvCxnSpPr>
            <p:cNvPr id="18" name="直接连接符 17"/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 22"/>
          <p:cNvSpPr/>
          <p:nvPr/>
        </p:nvSpPr>
        <p:spPr bwMode="auto">
          <a:xfrm>
            <a:off x="6637259" y="2083230"/>
            <a:ext cx="1463569" cy="317111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201377" y="1823848"/>
            <a:ext cx="3139410" cy="1348409"/>
            <a:chOff x="658459" y="1183830"/>
            <a:chExt cx="3140137" cy="1348721"/>
          </a:xfrm>
        </p:grpSpPr>
        <p:grpSp>
          <p:nvGrpSpPr>
            <p:cNvPr id="25" name="组合 24"/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27" name="椭圆 26"/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8" name="Group 59"/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cs"/>
                    </a:rPr>
                    <a:t>单击此处添加文字阐述，添加简短问题说明文字，具体说明文字在此处。单击此处添加文字阐述，添加简短问题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</a:endParaRPr>
                </a:p>
              </p:txBody>
            </p:sp>
            <p:sp>
              <p:nvSpPr>
                <p:cNvPr id="30" name="Rectangle 62"/>
                <p:cNvSpPr/>
                <p:nvPr/>
              </p:nvSpPr>
              <p:spPr>
                <a:xfrm>
                  <a:off x="7583876" y="3093071"/>
                  <a:ext cx="691844" cy="20775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B108"/>
                      </a:solidFill>
                      <a:effectLst/>
                      <a:uLnTx/>
                      <a:uFillTx/>
                      <a:latin typeface="迷你简菱心" panose="02010609000101010101" pitchFamily="49" charset="-122"/>
                      <a:ea typeface="迷你简菱心" panose="02010609000101010101" pitchFamily="49" charset="-122"/>
                      <a:cs typeface="+mn-cs"/>
                    </a:rPr>
                    <a:t>此处添加标题</a:t>
                  </a:r>
                </a:p>
              </p:txBody>
            </p:sp>
          </p:grpSp>
        </p:grpSp>
        <p:cxnSp>
          <p:nvCxnSpPr>
            <p:cNvPr id="26" name="直接连接符 25"/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 30"/>
          <p:cNvSpPr/>
          <p:nvPr/>
        </p:nvSpPr>
        <p:spPr bwMode="auto">
          <a:xfrm flipV="1">
            <a:off x="7247680" y="5096955"/>
            <a:ext cx="1339452" cy="37690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211037" y="3965229"/>
            <a:ext cx="3139410" cy="1348409"/>
            <a:chOff x="658459" y="1183830"/>
            <a:chExt cx="3140137" cy="1348721"/>
          </a:xfrm>
        </p:grpSpPr>
        <p:grpSp>
          <p:nvGrpSpPr>
            <p:cNvPr id="33" name="组合 32"/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35" name="椭圆 34"/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6" name="Group 59"/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cs"/>
                    </a:rPr>
                    <a:t>单击此处添加文字阐述，添加简短问题说明文字，具体说明文字在此处。单击此处添加文字阐述，添加简短问题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</a:endParaRPr>
                </a:p>
              </p:txBody>
            </p:sp>
            <p:sp>
              <p:nvSpPr>
                <p:cNvPr id="38" name="Rectangle 62"/>
                <p:cNvSpPr/>
                <p:nvPr/>
              </p:nvSpPr>
              <p:spPr>
                <a:xfrm>
                  <a:off x="7583876" y="3093071"/>
                  <a:ext cx="691844" cy="20775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B108"/>
                      </a:solidFill>
                      <a:effectLst/>
                      <a:uLnTx/>
                      <a:uFillTx/>
                      <a:latin typeface="迷你简菱心" panose="02010609000101010101" pitchFamily="49" charset="-122"/>
                      <a:ea typeface="迷你简菱心" panose="02010609000101010101" pitchFamily="49" charset="-122"/>
                      <a:cs typeface="+mn-cs"/>
                    </a:rPr>
                    <a:t>此处添加标题</a:t>
                  </a:r>
                </a:p>
              </p:txBody>
            </p:sp>
          </p:grpSp>
        </p:grpSp>
        <p:cxnSp>
          <p:nvCxnSpPr>
            <p:cNvPr id="34" name="直接连接符 33"/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3A46009-CF07-4199-A9C8-8CC48FB6198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8A7B976-BA3B-411E-BE39-0AE0592C6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1603A47-C6AB-4AB0-BFEF-1FA94CE9E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B7A2C2C-D1BE-4FA2-A796-68473BF60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EA2A5D2-8031-46C2-8489-DC498B5E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C71E0C50-875D-46D4-8EEB-BE6C55D8E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824B950-7C0F-4142-A0D1-2F57115F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73A0D2D-2181-4FEE-93F5-61D566043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98BE469A-8B35-4654-AB48-9BF8A146A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E6961BE-0B94-4AEE-855A-260DA9B5C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D67BEEE2-0F64-4C8A-95A7-480445C7D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4EFDF227-A095-456D-8B19-F74F69CCB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862AA691-62EF-4082-8F1D-10F46812B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708B89E8-15F5-417A-BB5B-F6D9F2DAF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9C290B3-84BF-40F0-842E-E92D7A49E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EABAD62-355D-4FBA-9ED9-1E3650E75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4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15" grpId="0" animBg="1"/>
      <p:bldP spid="23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二、此处添加章节标题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291a6e2f-6683-4138-adbb-747dcb760309"/>
          <p:cNvGrpSpPr>
            <a:grpSpLocks noChangeAspect="1"/>
          </p:cNvGrpSpPr>
          <p:nvPr/>
        </p:nvGrpSpPr>
        <p:grpSpPr>
          <a:xfrm>
            <a:off x="4862338" y="2229105"/>
            <a:ext cx="2467324" cy="3504032"/>
            <a:chOff x="4667495" y="1818278"/>
            <a:chExt cx="2945724" cy="4183445"/>
          </a:xfrm>
        </p:grpSpPr>
        <p:sp>
          <p:nvSpPr>
            <p:cNvPr id="7" name="矩形: 圆角 1"/>
            <p:cNvSpPr/>
            <p:nvPr/>
          </p:nvSpPr>
          <p:spPr>
            <a:xfrm>
              <a:off x="5076444" y="4184693"/>
              <a:ext cx="2039112" cy="397055"/>
            </a:xfrm>
            <a:prstGeom prst="roundRect">
              <a:avLst>
                <a:gd name="adj" fmla="val 33617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梯形 7"/>
            <p:cNvSpPr/>
            <p:nvPr/>
          </p:nvSpPr>
          <p:spPr>
            <a:xfrm flipV="1">
              <a:off x="5298526" y="4581748"/>
              <a:ext cx="1594949" cy="1419975"/>
            </a:xfrm>
            <a:prstGeom prst="trapezoid">
              <a:avLst>
                <a:gd name="adj" fmla="val 15995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5935980" y="2354580"/>
              <a:ext cx="342900" cy="183011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任意多边形: 形状 7"/>
            <p:cNvSpPr/>
            <p:nvPr/>
          </p:nvSpPr>
          <p:spPr>
            <a:xfrm rot="3283209">
              <a:off x="6328425" y="2734628"/>
              <a:ext cx="892152" cy="1677436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任意多边形: 形状 8"/>
            <p:cNvSpPr/>
            <p:nvPr/>
          </p:nvSpPr>
          <p:spPr>
            <a:xfrm rot="3283209">
              <a:off x="6166795" y="1538571"/>
              <a:ext cx="635544" cy="1194958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任意多边形: 形状 9"/>
            <p:cNvSpPr/>
            <p:nvPr/>
          </p:nvSpPr>
          <p:spPr>
            <a:xfrm rot="18734554">
              <a:off x="5060137" y="2430919"/>
              <a:ext cx="892152" cy="1677436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任意多边形: 形状 10"/>
            <p:cNvSpPr/>
            <p:nvPr/>
          </p:nvSpPr>
          <p:spPr>
            <a:xfrm rot="18734554">
              <a:off x="5362579" y="1748071"/>
              <a:ext cx="683810" cy="1320204"/>
            </a:xfrm>
            <a:custGeom>
              <a:avLst/>
              <a:gdLst>
                <a:gd name="connsiteX0" fmla="*/ 433578 w 867156"/>
                <a:gd name="connsiteY0" fmla="*/ 0 h 1630438"/>
                <a:gd name="connsiteX1" fmla="*/ 433770 w 867156"/>
                <a:gd name="connsiteY1" fmla="*/ 117 h 1630438"/>
                <a:gd name="connsiteX2" fmla="*/ 867156 w 867156"/>
                <a:gd name="connsiteY2" fmla="*/ 815219 h 1630438"/>
                <a:gd name="connsiteX3" fmla="*/ 433770 w 867156"/>
                <a:gd name="connsiteY3" fmla="*/ 1630322 h 1630438"/>
                <a:gd name="connsiteX4" fmla="*/ 433578 w 867156"/>
                <a:gd name="connsiteY4" fmla="*/ 1630438 h 1630438"/>
                <a:gd name="connsiteX5" fmla="*/ 433386 w 867156"/>
                <a:gd name="connsiteY5" fmla="*/ 1630322 h 1630438"/>
                <a:gd name="connsiteX6" fmla="*/ 0 w 867156"/>
                <a:gd name="connsiteY6" fmla="*/ 815219 h 1630438"/>
                <a:gd name="connsiteX7" fmla="*/ 433386 w 867156"/>
                <a:gd name="connsiteY7" fmla="*/ 117 h 163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7156" h="1630438">
                  <a:moveTo>
                    <a:pt x="433578" y="0"/>
                  </a:moveTo>
                  <a:lnTo>
                    <a:pt x="433770" y="117"/>
                  </a:lnTo>
                  <a:cubicBezTo>
                    <a:pt x="695244" y="176765"/>
                    <a:pt x="867156" y="475916"/>
                    <a:pt x="867156" y="815219"/>
                  </a:cubicBezTo>
                  <a:cubicBezTo>
                    <a:pt x="867156" y="1154522"/>
                    <a:pt x="695244" y="1453673"/>
                    <a:pt x="433770" y="1630322"/>
                  </a:cubicBezTo>
                  <a:lnTo>
                    <a:pt x="433578" y="1630438"/>
                  </a:lnTo>
                  <a:lnTo>
                    <a:pt x="433386" y="1630322"/>
                  </a:lnTo>
                  <a:cubicBezTo>
                    <a:pt x="171912" y="1453673"/>
                    <a:pt x="0" y="1154522"/>
                    <a:pt x="0" y="815219"/>
                  </a:cubicBezTo>
                  <a:cubicBezTo>
                    <a:pt x="0" y="475916"/>
                    <a:pt x="171912" y="176765"/>
                    <a:pt x="433386" y="117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655366" y="2506806"/>
            <a:ext cx="3327636" cy="1116744"/>
            <a:chOff x="6685961" y="2819082"/>
            <a:chExt cx="3327636" cy="1116744"/>
          </a:xfrm>
        </p:grpSpPr>
        <p:sp>
          <p:nvSpPr>
            <p:cNvPr id="15" name="矩形 14"/>
            <p:cNvSpPr/>
            <p:nvPr/>
          </p:nvSpPr>
          <p:spPr>
            <a:xfrm>
              <a:off x="6685961" y="3171706"/>
              <a:ext cx="3327636" cy="7641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85961" y="281908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55366" y="4449906"/>
            <a:ext cx="3327636" cy="1137454"/>
            <a:chOff x="6685961" y="2819082"/>
            <a:chExt cx="3327636" cy="1137454"/>
          </a:xfrm>
        </p:grpSpPr>
        <p:sp>
          <p:nvSpPr>
            <p:cNvPr id="18" name="矩形 17"/>
            <p:cNvSpPr/>
            <p:nvPr/>
          </p:nvSpPr>
          <p:spPr>
            <a:xfrm>
              <a:off x="6685961" y="3171706"/>
              <a:ext cx="3327636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85961" y="2819082"/>
              <a:ext cx="2241974" cy="430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79586" y="2506806"/>
            <a:ext cx="3327636" cy="1137454"/>
            <a:chOff x="6685961" y="2819082"/>
            <a:chExt cx="3327636" cy="1137454"/>
          </a:xfrm>
        </p:grpSpPr>
        <p:sp>
          <p:nvSpPr>
            <p:cNvPr id="21" name="矩形 20"/>
            <p:cNvSpPr/>
            <p:nvPr/>
          </p:nvSpPr>
          <p:spPr>
            <a:xfrm>
              <a:off x="6685961" y="3171706"/>
              <a:ext cx="3327636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771623" y="2819082"/>
              <a:ext cx="22419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586" y="4449906"/>
            <a:ext cx="3327636" cy="1137454"/>
            <a:chOff x="6685961" y="2819082"/>
            <a:chExt cx="3327636" cy="1137454"/>
          </a:xfrm>
        </p:grpSpPr>
        <p:sp>
          <p:nvSpPr>
            <p:cNvPr id="24" name="矩形 23"/>
            <p:cNvSpPr/>
            <p:nvPr/>
          </p:nvSpPr>
          <p:spPr>
            <a:xfrm>
              <a:off x="6685961" y="3171706"/>
              <a:ext cx="3327636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771623" y="2819082"/>
              <a:ext cx="2241974" cy="430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F4A620-B68F-447A-86FE-3A4F3297F8D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02E1D47-7A29-4C51-BBBD-2716BC151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D9F22955-167F-4BBB-892E-114DFA1C2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974317F-BBDC-4EBB-99F8-7262A0128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9B42BBDB-B75D-4486-87F0-D66447E67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B5E6271-E96F-4E79-8599-39075DBC6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0C545E83-D361-46CB-A987-7CA078C8D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8EBF0B48-9F59-4B89-B51C-A0BBCE86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4A2D4C05-D2D0-429E-9126-38D2DA834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2A23AEDC-34BB-46DE-BAD9-309A5D200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8DCE1F75-1598-4091-98C8-042BA98CF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684C511-BFCB-4F28-A09F-E06A60E4F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0FDC12FB-18A0-4C36-B463-758D48C4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852AFC80-F1BC-45ED-BB4A-C53027E2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FD878768-32F4-4480-AC55-9C4ACB23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F77211E0-8485-4124-BE31-6F593B9F5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3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二、此处添加章节标题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bdbe6beb-0175-4a3f-9d10-3c8e822367ae"/>
          <p:cNvGrpSpPr>
            <a:grpSpLocks noChangeAspect="1"/>
          </p:cNvGrpSpPr>
          <p:nvPr/>
        </p:nvGrpSpPr>
        <p:grpSpPr>
          <a:xfrm>
            <a:off x="874713" y="1746826"/>
            <a:ext cx="10429876" cy="2796683"/>
            <a:chOff x="603251" y="1487747"/>
            <a:chExt cx="10972800" cy="2796683"/>
          </a:xfrm>
        </p:grpSpPr>
        <p:grpSp>
          <p:nvGrpSpPr>
            <p:cNvPr id="7" name="Group 12"/>
            <p:cNvGrpSpPr/>
            <p:nvPr/>
          </p:nvGrpSpPr>
          <p:grpSpPr>
            <a:xfrm>
              <a:off x="603251" y="1487747"/>
              <a:ext cx="10972800" cy="2796683"/>
              <a:chOff x="452438" y="1473206"/>
              <a:chExt cx="8229600" cy="2330566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452438" y="1473206"/>
                <a:ext cx="32965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100</a:t>
                </a:r>
              </a:p>
            </p:txBody>
          </p:sp>
          <p:cxnSp>
            <p:nvCxnSpPr>
              <p:cNvPr id="20" name="Straight Connector 14"/>
              <p:cNvCxnSpPr/>
              <p:nvPr/>
            </p:nvCxnSpPr>
            <p:spPr>
              <a:xfrm>
                <a:off x="906408" y="1645572"/>
                <a:ext cx="7775630" cy="139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15"/>
              <p:cNvSpPr txBox="1"/>
              <p:nvPr/>
            </p:nvSpPr>
            <p:spPr>
              <a:xfrm>
                <a:off x="452438" y="3572939"/>
                <a:ext cx="202220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cxnSp>
            <p:nvCxnSpPr>
              <p:cNvPr id="22" name="Straight Connector 16"/>
              <p:cNvCxnSpPr/>
              <p:nvPr/>
            </p:nvCxnSpPr>
            <p:spPr>
              <a:xfrm>
                <a:off x="906408" y="3745305"/>
                <a:ext cx="7775630" cy="139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17"/>
              <p:cNvSpPr txBox="1"/>
              <p:nvPr/>
            </p:nvSpPr>
            <p:spPr>
              <a:xfrm>
                <a:off x="452438" y="2540006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50</a:t>
                </a:r>
              </a:p>
            </p:txBody>
          </p:sp>
          <p:cxnSp>
            <p:nvCxnSpPr>
              <p:cNvPr id="24" name="Straight Connector 18"/>
              <p:cNvCxnSpPr/>
              <p:nvPr/>
            </p:nvCxnSpPr>
            <p:spPr>
              <a:xfrm>
                <a:off x="906408" y="2712372"/>
                <a:ext cx="7775630" cy="139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19"/>
              <p:cNvSpPr txBox="1"/>
              <p:nvPr/>
            </p:nvSpPr>
            <p:spPr>
              <a:xfrm>
                <a:off x="452438" y="2032006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75</a:t>
                </a:r>
              </a:p>
            </p:txBody>
          </p:sp>
          <p:cxnSp>
            <p:nvCxnSpPr>
              <p:cNvPr id="26" name="Straight Connector 20"/>
              <p:cNvCxnSpPr/>
              <p:nvPr/>
            </p:nvCxnSpPr>
            <p:spPr>
              <a:xfrm>
                <a:off x="906408" y="2204372"/>
                <a:ext cx="7775630" cy="139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1"/>
              <p:cNvSpPr txBox="1"/>
              <p:nvPr/>
            </p:nvSpPr>
            <p:spPr>
              <a:xfrm>
                <a:off x="452438" y="3064940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25</a:t>
                </a:r>
              </a:p>
            </p:txBody>
          </p:sp>
          <p:cxnSp>
            <p:nvCxnSpPr>
              <p:cNvPr id="28" name="Straight Connector 22"/>
              <p:cNvCxnSpPr/>
              <p:nvPr/>
            </p:nvCxnSpPr>
            <p:spPr>
              <a:xfrm>
                <a:off x="906408" y="3237306"/>
                <a:ext cx="7775630" cy="139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: Rounded Corners 29"/>
            <p:cNvSpPr/>
            <p:nvPr/>
          </p:nvSpPr>
          <p:spPr>
            <a:xfrm>
              <a:off x="2616672" y="3003769"/>
              <a:ext cx="504277" cy="11375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30"/>
            <p:cNvSpPr/>
            <p:nvPr/>
          </p:nvSpPr>
          <p:spPr>
            <a:xfrm>
              <a:off x="3277071" y="2204864"/>
              <a:ext cx="504277" cy="1936471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31"/>
            <p:cNvSpPr/>
            <p:nvPr/>
          </p:nvSpPr>
          <p:spPr>
            <a:xfrm>
              <a:off x="3932261" y="2831404"/>
              <a:ext cx="504277" cy="13099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32"/>
            <p:cNvSpPr/>
            <p:nvPr/>
          </p:nvSpPr>
          <p:spPr>
            <a:xfrm>
              <a:off x="4636830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33"/>
            <p:cNvSpPr/>
            <p:nvPr/>
          </p:nvSpPr>
          <p:spPr>
            <a:xfrm>
              <a:off x="5348028" y="2204863"/>
              <a:ext cx="504277" cy="193647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Rounded Corners 34"/>
            <p:cNvSpPr/>
            <p:nvPr/>
          </p:nvSpPr>
          <p:spPr>
            <a:xfrm>
              <a:off x="6076161" y="1950869"/>
              <a:ext cx="504277" cy="2190466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35"/>
            <p:cNvSpPr/>
            <p:nvPr/>
          </p:nvSpPr>
          <p:spPr>
            <a:xfrm>
              <a:off x="6755354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: Rounded Corners 36"/>
            <p:cNvSpPr/>
            <p:nvPr/>
          </p:nvSpPr>
          <p:spPr>
            <a:xfrm>
              <a:off x="7459934" y="2831404"/>
              <a:ext cx="504277" cy="1309931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37"/>
            <p:cNvSpPr/>
            <p:nvPr/>
          </p:nvSpPr>
          <p:spPr>
            <a:xfrm>
              <a:off x="8170806" y="3003769"/>
              <a:ext cx="504277" cy="11375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38"/>
            <p:cNvSpPr/>
            <p:nvPr/>
          </p:nvSpPr>
          <p:spPr>
            <a:xfrm>
              <a:off x="8855087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39"/>
            <p:cNvSpPr/>
            <p:nvPr/>
          </p:nvSpPr>
          <p:spPr>
            <a:xfrm>
              <a:off x="9549358" y="1950869"/>
              <a:ext cx="504277" cy="21904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62666" y="5056645"/>
            <a:ext cx="2822057" cy="974899"/>
            <a:chOff x="2291702" y="1996460"/>
            <a:chExt cx="2822057" cy="974899"/>
          </a:xfrm>
        </p:grpSpPr>
        <p:sp>
          <p:nvSpPr>
            <p:cNvPr id="30" name="TextBox 11"/>
            <p:cNvSpPr txBox="1"/>
            <p:nvPr/>
          </p:nvSpPr>
          <p:spPr>
            <a:xfrm>
              <a:off x="2291702" y="2336570"/>
              <a:ext cx="2822057" cy="634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291702" y="1996460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1450057" y="5075720"/>
            <a:ext cx="840570" cy="84057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8"/>
          <p:cNvSpPr/>
          <p:nvPr/>
        </p:nvSpPr>
        <p:spPr>
          <a:xfrm>
            <a:off x="1640906" y="5281224"/>
            <a:ext cx="458872" cy="429562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617266" y="5056645"/>
            <a:ext cx="2822057" cy="974899"/>
            <a:chOff x="2291702" y="1996460"/>
            <a:chExt cx="2822057" cy="974899"/>
          </a:xfrm>
        </p:grpSpPr>
        <p:sp>
          <p:nvSpPr>
            <p:cNvPr id="35" name="TextBox 11"/>
            <p:cNvSpPr txBox="1"/>
            <p:nvPr/>
          </p:nvSpPr>
          <p:spPr>
            <a:xfrm>
              <a:off x="2291702" y="2336570"/>
              <a:ext cx="2822057" cy="6347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2291702" y="1996460"/>
              <a:ext cx="24490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6504657" y="5075720"/>
            <a:ext cx="840570" cy="84057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椭圆 43"/>
          <p:cNvSpPr/>
          <p:nvPr/>
        </p:nvSpPr>
        <p:spPr>
          <a:xfrm>
            <a:off x="6695506" y="5310481"/>
            <a:ext cx="458872" cy="371048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4DE52D3-56F9-4F87-8168-8EFBC89C014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A212809-8B72-41CC-900A-3D5E3E6A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9FCB3E5-4AFC-4FCD-BCD6-89BE1D42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D8B85771-1E8C-41D4-9787-98743E5BE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ECD0507B-365E-4793-A117-A66E06077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3FC084C-643F-4278-AEDF-B4F163A0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76673794-1D8C-4A2E-B9E4-B8FEDF239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3896F33-69F5-4BFC-9C84-39CEC7518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CC4C2B16-81F5-4D5E-944A-296EBF219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83674ED-0C91-4597-BA9C-7248E0E57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A74EDEDE-9146-4BCA-A7B8-1EC1CE309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130CFE43-026C-4EE8-B728-81AF0B733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CEC79CE-3606-49AF-962C-B1206AA3D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4798534F-D1A7-438D-A61A-65CA042DA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1F4AC78-8185-467A-9E25-A72B3552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F2CAFABB-6037-49E6-81EE-66009C9C8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20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32" grpId="0" animBg="1"/>
      <p:bldP spid="33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474361" y="2810513"/>
            <a:ext cx="5243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Calibri" panose="020F0502020204030204" pitchFamily="34" charset="0"/>
              </a:rPr>
              <a:t>此处添加您的标题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50978" y="3678414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We have many PowerPoint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templates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that has been specifically designed to help anyone that is stepping into the world of PowerPoint for the very first time.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192" y="386093"/>
            <a:ext cx="2291614" cy="26468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Arial" panose="020B0604020202020204" pitchFamily="34" charset="0"/>
              </a:rPr>
              <a:t>03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E25B1D-534D-46FC-801F-D5D52E7ADF9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D60EBC-3EED-4C5B-822C-478E7AA1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57149B8-7EE8-4AA1-9247-273D38197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967AE0A-95C2-4D16-9A44-3B10D6F4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C41D5E6-F957-4148-94B0-B47AB08B5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6B426D1-C657-487C-B2CB-51E3721A8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AFD897D-4863-4D20-AEE3-302720A8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B18A03F-7208-4501-BC9A-84D2A449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146322-6986-4B93-BD1A-46CEDE0F4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4835CBF2-B203-4650-8330-171CF6811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467EE14-0292-4747-AB1A-69D6BD4ED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D57A53F-F4C1-4056-BEB7-C7EFEDF00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F2DAE4A-7C06-46C2-86FF-B29ED1DD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AD5F97E-882F-4D04-B73E-F9F5487A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758700E-9849-4259-B2AA-40ED0EA9A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A7AA7BB-13E4-4050-A950-A4C0292EB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0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三、此处添加章节标题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40857" y="1837050"/>
            <a:ext cx="4710286" cy="2084591"/>
          </a:xfrm>
          <a:prstGeom prst="rect">
            <a:avLst/>
          </a:prstGeom>
          <a:blipFill dpi="0" rotWithShape="1">
            <a:blip r:embed="rId4"/>
            <a:srcRect/>
            <a:stretch>
              <a:fillRect l="-8181" t="-16317" r="-8101" b="-590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40857" y="4059347"/>
            <a:ext cx="4710286" cy="2084591"/>
          </a:xfrm>
          <a:prstGeom prst="rect">
            <a:avLst/>
          </a:prstGeom>
          <a:blipFill dpi="0" rotWithShape="1">
            <a:blip r:embed="rId5"/>
            <a:srcRect/>
            <a:stretch>
              <a:fillRect l="-3160" t="-22964" r="-1215" b="-34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: 圆角 5"/>
          <p:cNvSpPr/>
          <p:nvPr/>
        </p:nvSpPr>
        <p:spPr>
          <a:xfrm>
            <a:off x="1385714" y="1837051"/>
            <a:ext cx="2131319" cy="430688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528543" y="3735810"/>
            <a:ext cx="1845660" cy="1913665"/>
            <a:chOff x="6592786" y="3613260"/>
            <a:chExt cx="1845660" cy="1913665"/>
          </a:xfrm>
        </p:grpSpPr>
        <p:sp>
          <p:nvSpPr>
            <p:cNvPr id="38" name="文本框 37"/>
            <p:cNvSpPr txBox="1"/>
            <p:nvPr/>
          </p:nvSpPr>
          <p:spPr>
            <a:xfrm>
              <a:off x="6592786" y="3613260"/>
              <a:ext cx="1845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57670" y="4061074"/>
              <a:ext cx="1715892" cy="1465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</a:rPr>
                <a:t>此处添加详细文本描述，建议与标题相关并符合整体语言风格，语言描述尽量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</a:rPr>
                <a:t>……</a:t>
              </a:r>
            </a:p>
          </p:txBody>
        </p:sp>
      </p:grpSp>
      <p:sp>
        <p:nvSpPr>
          <p:cNvPr id="40" name="矩形: 圆角 11"/>
          <p:cNvSpPr/>
          <p:nvPr/>
        </p:nvSpPr>
        <p:spPr>
          <a:xfrm>
            <a:off x="8653042" y="1837051"/>
            <a:ext cx="2131319" cy="430688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795871" y="3735810"/>
            <a:ext cx="1845660" cy="1921294"/>
            <a:chOff x="9220893" y="3613260"/>
            <a:chExt cx="1845660" cy="1921294"/>
          </a:xfrm>
        </p:grpSpPr>
        <p:sp>
          <p:nvSpPr>
            <p:cNvPr id="42" name="文本框 41"/>
            <p:cNvSpPr txBox="1"/>
            <p:nvPr/>
          </p:nvSpPr>
          <p:spPr>
            <a:xfrm>
              <a:off x="9220893" y="3613260"/>
              <a:ext cx="1845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9285777" y="4061074"/>
              <a:ext cx="1715892" cy="147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</a:rPr>
                <a:t>此处添加详细文本描述，建议与标题相关并符合整体语言风格，语言描述尽量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</a:rPr>
                <a:t>……</a:t>
              </a:r>
            </a:p>
          </p:txBody>
        </p:sp>
      </p:grpSp>
      <p:sp>
        <p:nvSpPr>
          <p:cNvPr id="44" name="椭圆 43"/>
          <p:cNvSpPr/>
          <p:nvPr/>
        </p:nvSpPr>
        <p:spPr>
          <a:xfrm>
            <a:off x="1977861" y="2377235"/>
            <a:ext cx="947024" cy="947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-15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9245189" y="2441448"/>
            <a:ext cx="947024" cy="947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-15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Calibri Light" panose="020F0302020204030204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Calibri Light" panose="020F03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52E41-3D4E-4085-83DC-F1488BA3305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87C1B53-93AE-4908-9AF4-6AD49BDD5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393C750-5E10-4E59-A0FC-72746F31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E437038-AAA1-4556-BEE3-A075F70C6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2DBE054E-7307-46E8-BD57-35996112D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06B9606A-7AEC-40DB-B699-87DB606FF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1FD0731-9652-4CCB-A12D-CD2D6F611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DB406F2-2F49-401E-B217-91C121FB2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74C84EE1-6D05-4DDF-A2B1-E0BAF5570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EB25F1-FD93-4F9D-8EE6-9A4C80ECF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FD4B5C3-5739-43E3-82B5-70ECECCBD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069A92-5199-4171-9D7A-0BFA4D918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C0E9002-FE6E-457F-977D-0683AEE1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4FDE8B8-711E-4517-99D1-B3184D9DB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C84B661-13CF-4433-8D97-15295224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2200886-FA3B-47CA-962E-110A1C8D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4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34" grpId="0" animBg="1"/>
      <p:bldP spid="35" grpId="0" animBg="1"/>
      <p:bldP spid="36" grpId="0" animBg="1"/>
      <p:bldP spid="40" grpId="0" animBg="1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三、此处添加章节标题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3642" y="3132134"/>
            <a:ext cx="5784715" cy="1880065"/>
            <a:chOff x="3203642" y="2849330"/>
            <a:chExt cx="5784715" cy="1880065"/>
          </a:xfrm>
        </p:grpSpPr>
        <p:sp>
          <p:nvSpPr>
            <p:cNvPr id="7" name="Freeform: Shape 36"/>
            <p:cNvSpPr>
              <a:spLocks/>
            </p:cNvSpPr>
            <p:nvPr/>
          </p:nvSpPr>
          <p:spPr bwMode="auto">
            <a:xfrm rot="2640000">
              <a:off x="3918211" y="3506913"/>
              <a:ext cx="457627" cy="580495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38"/>
            <p:cNvSpPr/>
            <p:nvPr/>
          </p:nvSpPr>
          <p:spPr bwMode="auto">
            <a:xfrm>
              <a:off x="3203642" y="3809520"/>
              <a:ext cx="919874" cy="919873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40"/>
            <p:cNvSpPr>
              <a:spLocks/>
            </p:cNvSpPr>
            <p:nvPr/>
          </p:nvSpPr>
          <p:spPr bwMode="auto">
            <a:xfrm rot="8040000">
              <a:off x="4883206" y="3498791"/>
              <a:ext cx="457627" cy="604562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42"/>
            <p:cNvSpPr/>
            <p:nvPr/>
          </p:nvSpPr>
          <p:spPr bwMode="auto">
            <a:xfrm rot="5400000">
              <a:off x="4168396" y="2849330"/>
              <a:ext cx="919873" cy="919874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44"/>
            <p:cNvSpPr>
              <a:spLocks/>
            </p:cNvSpPr>
            <p:nvPr/>
          </p:nvSpPr>
          <p:spPr bwMode="auto">
            <a:xfrm rot="2640000">
              <a:off x="5866875" y="3505229"/>
              <a:ext cx="457627" cy="592516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46"/>
            <p:cNvSpPr/>
            <p:nvPr/>
          </p:nvSpPr>
          <p:spPr bwMode="auto">
            <a:xfrm>
              <a:off x="5149177" y="3809522"/>
              <a:ext cx="919874" cy="919873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48"/>
            <p:cNvSpPr>
              <a:spLocks/>
            </p:cNvSpPr>
            <p:nvPr/>
          </p:nvSpPr>
          <p:spPr bwMode="auto">
            <a:xfrm rot="8040000">
              <a:off x="6834543" y="3499430"/>
              <a:ext cx="457627" cy="600390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50"/>
            <p:cNvSpPr/>
            <p:nvPr/>
          </p:nvSpPr>
          <p:spPr bwMode="auto">
            <a:xfrm rot="5400000">
              <a:off x="6118497" y="2849331"/>
              <a:ext cx="919873" cy="919874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52"/>
            <p:cNvSpPr>
              <a:spLocks/>
            </p:cNvSpPr>
            <p:nvPr/>
          </p:nvSpPr>
          <p:spPr bwMode="auto">
            <a:xfrm rot="2640000">
              <a:off x="7818015" y="3505694"/>
              <a:ext cx="457627" cy="589192"/>
            </a:xfrm>
            <a:custGeom>
              <a:avLst/>
              <a:gdLst/>
              <a:ahLst/>
              <a:cxnLst>
                <a:cxn ang="0">
                  <a:pos x="253" y="2"/>
                </a:cxn>
                <a:cxn ang="0">
                  <a:pos x="0" y="0"/>
                </a:cxn>
                <a:cxn ang="0">
                  <a:pos x="2" y="351"/>
                </a:cxn>
                <a:cxn ang="0">
                  <a:pos x="246" y="351"/>
                </a:cxn>
                <a:cxn ang="0">
                  <a:pos x="253" y="2"/>
                </a:cxn>
              </a:cxnLst>
              <a:rect l="0" t="0" r="r" b="b"/>
              <a:pathLst>
                <a:path w="253" h="356">
                  <a:moveTo>
                    <a:pt x="25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7" y="106"/>
                    <a:pt x="87" y="248"/>
                    <a:pt x="2" y="351"/>
                  </a:cubicBezTo>
                  <a:cubicBezTo>
                    <a:pt x="246" y="356"/>
                    <a:pt x="246" y="351"/>
                    <a:pt x="246" y="351"/>
                  </a:cubicBezTo>
                  <a:cubicBezTo>
                    <a:pt x="161" y="244"/>
                    <a:pt x="164" y="106"/>
                    <a:pt x="253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54"/>
            <p:cNvSpPr/>
            <p:nvPr/>
          </p:nvSpPr>
          <p:spPr bwMode="auto">
            <a:xfrm>
              <a:off x="7099164" y="3809522"/>
              <a:ext cx="919874" cy="919873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55"/>
            <p:cNvSpPr/>
            <p:nvPr/>
          </p:nvSpPr>
          <p:spPr bwMode="auto">
            <a:xfrm rot="5400000">
              <a:off x="8068483" y="2849331"/>
              <a:ext cx="919873" cy="919874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38"/>
            <p:cNvSpPr/>
            <p:nvPr/>
          </p:nvSpPr>
          <p:spPr bwMode="auto">
            <a:xfrm>
              <a:off x="3432720" y="4053343"/>
              <a:ext cx="461718" cy="432226"/>
            </a:xfrm>
            <a:custGeom>
              <a:avLst/>
              <a:gdLst>
                <a:gd name="connsiteX0" fmla="*/ 241311 w 331352"/>
                <a:gd name="connsiteY0" fmla="*/ 265737 h 310187"/>
                <a:gd name="connsiteX1" fmla="*/ 227023 w 331352"/>
                <a:gd name="connsiteY1" fmla="*/ 280025 h 310187"/>
                <a:gd name="connsiteX2" fmla="*/ 241311 w 331352"/>
                <a:gd name="connsiteY2" fmla="*/ 294313 h 310187"/>
                <a:gd name="connsiteX3" fmla="*/ 255599 w 331352"/>
                <a:gd name="connsiteY3" fmla="*/ 280025 h 310187"/>
                <a:gd name="connsiteX4" fmla="*/ 241311 w 331352"/>
                <a:gd name="connsiteY4" fmla="*/ 265737 h 310187"/>
                <a:gd name="connsiteX5" fmla="*/ 125424 w 331352"/>
                <a:gd name="connsiteY5" fmla="*/ 265737 h 310187"/>
                <a:gd name="connsiteX6" fmla="*/ 111136 w 331352"/>
                <a:gd name="connsiteY6" fmla="*/ 280025 h 310187"/>
                <a:gd name="connsiteX7" fmla="*/ 125424 w 331352"/>
                <a:gd name="connsiteY7" fmla="*/ 294313 h 310187"/>
                <a:gd name="connsiteX8" fmla="*/ 139712 w 331352"/>
                <a:gd name="connsiteY8" fmla="*/ 280025 h 310187"/>
                <a:gd name="connsiteX9" fmla="*/ 125424 w 331352"/>
                <a:gd name="connsiteY9" fmla="*/ 265737 h 310187"/>
                <a:gd name="connsiteX10" fmla="*/ 242898 w 331352"/>
                <a:gd name="connsiteY10" fmla="*/ 168899 h 310187"/>
                <a:gd name="connsiteX11" fmla="*/ 242898 w 331352"/>
                <a:gd name="connsiteY11" fmla="*/ 192712 h 310187"/>
                <a:gd name="connsiteX12" fmla="*/ 268298 w 331352"/>
                <a:gd name="connsiteY12" fmla="*/ 192712 h 310187"/>
                <a:gd name="connsiteX13" fmla="*/ 276236 w 331352"/>
                <a:gd name="connsiteY13" fmla="*/ 168899 h 310187"/>
                <a:gd name="connsiteX14" fmla="*/ 173048 w 331352"/>
                <a:gd name="connsiteY14" fmla="*/ 168899 h 310187"/>
                <a:gd name="connsiteX15" fmla="*/ 173048 w 331352"/>
                <a:gd name="connsiteY15" fmla="*/ 192712 h 310187"/>
                <a:gd name="connsiteX16" fmla="*/ 222261 w 331352"/>
                <a:gd name="connsiteY16" fmla="*/ 192712 h 310187"/>
                <a:gd name="connsiteX17" fmla="*/ 222261 w 331352"/>
                <a:gd name="connsiteY17" fmla="*/ 168899 h 310187"/>
                <a:gd name="connsiteX18" fmla="*/ 120661 w 331352"/>
                <a:gd name="connsiteY18" fmla="*/ 168899 h 310187"/>
                <a:gd name="connsiteX19" fmla="*/ 128598 w 331352"/>
                <a:gd name="connsiteY19" fmla="*/ 192712 h 310187"/>
                <a:gd name="connsiteX20" fmla="*/ 152411 w 331352"/>
                <a:gd name="connsiteY20" fmla="*/ 192712 h 310187"/>
                <a:gd name="connsiteX21" fmla="*/ 152411 w 331352"/>
                <a:gd name="connsiteY21" fmla="*/ 168899 h 310187"/>
                <a:gd name="connsiteX22" fmla="*/ 242898 w 331352"/>
                <a:gd name="connsiteY22" fmla="*/ 119687 h 310187"/>
                <a:gd name="connsiteX23" fmla="*/ 242898 w 331352"/>
                <a:gd name="connsiteY23" fmla="*/ 148262 h 310187"/>
                <a:gd name="connsiteX24" fmla="*/ 282586 w 331352"/>
                <a:gd name="connsiteY24" fmla="*/ 148262 h 310187"/>
                <a:gd name="connsiteX25" fmla="*/ 290523 w 331352"/>
                <a:gd name="connsiteY25" fmla="*/ 119687 h 310187"/>
                <a:gd name="connsiteX26" fmla="*/ 173048 w 331352"/>
                <a:gd name="connsiteY26" fmla="*/ 119687 h 310187"/>
                <a:gd name="connsiteX27" fmla="*/ 173048 w 331352"/>
                <a:gd name="connsiteY27" fmla="*/ 148262 h 310187"/>
                <a:gd name="connsiteX28" fmla="*/ 222261 w 331352"/>
                <a:gd name="connsiteY28" fmla="*/ 148262 h 310187"/>
                <a:gd name="connsiteX29" fmla="*/ 222261 w 331352"/>
                <a:gd name="connsiteY29" fmla="*/ 119687 h 310187"/>
                <a:gd name="connsiteX30" fmla="*/ 103198 w 331352"/>
                <a:gd name="connsiteY30" fmla="*/ 119687 h 310187"/>
                <a:gd name="connsiteX31" fmla="*/ 112723 w 331352"/>
                <a:gd name="connsiteY31" fmla="*/ 148262 h 310187"/>
                <a:gd name="connsiteX32" fmla="*/ 152411 w 331352"/>
                <a:gd name="connsiteY32" fmla="*/ 148262 h 310187"/>
                <a:gd name="connsiteX33" fmla="*/ 152411 w 331352"/>
                <a:gd name="connsiteY33" fmla="*/ 119687 h 310187"/>
                <a:gd name="connsiteX34" fmla="*/ 242898 w 331352"/>
                <a:gd name="connsiteY34" fmla="*/ 75237 h 310187"/>
                <a:gd name="connsiteX35" fmla="*/ 242898 w 331352"/>
                <a:gd name="connsiteY35" fmla="*/ 99050 h 310187"/>
                <a:gd name="connsiteX36" fmla="*/ 296873 w 331352"/>
                <a:gd name="connsiteY36" fmla="*/ 99050 h 310187"/>
                <a:gd name="connsiteX37" fmla="*/ 304811 w 331352"/>
                <a:gd name="connsiteY37" fmla="*/ 75237 h 310187"/>
                <a:gd name="connsiteX38" fmla="*/ 173048 w 331352"/>
                <a:gd name="connsiteY38" fmla="*/ 75237 h 310187"/>
                <a:gd name="connsiteX39" fmla="*/ 173048 w 331352"/>
                <a:gd name="connsiteY39" fmla="*/ 99050 h 310187"/>
                <a:gd name="connsiteX40" fmla="*/ 222261 w 331352"/>
                <a:gd name="connsiteY40" fmla="*/ 99050 h 310187"/>
                <a:gd name="connsiteX41" fmla="*/ 222261 w 331352"/>
                <a:gd name="connsiteY41" fmla="*/ 75237 h 310187"/>
                <a:gd name="connsiteX42" fmla="*/ 87323 w 331352"/>
                <a:gd name="connsiteY42" fmla="*/ 75237 h 310187"/>
                <a:gd name="connsiteX43" fmla="*/ 95261 w 331352"/>
                <a:gd name="connsiteY43" fmla="*/ 99050 h 310187"/>
                <a:gd name="connsiteX44" fmla="*/ 152411 w 331352"/>
                <a:gd name="connsiteY44" fmla="*/ 99050 h 310187"/>
                <a:gd name="connsiteX45" fmla="*/ 152411 w 331352"/>
                <a:gd name="connsiteY45" fmla="*/ 75237 h 310187"/>
                <a:gd name="connsiteX46" fmla="*/ 13989 w 331352"/>
                <a:gd name="connsiteY46" fmla="*/ 328 h 310187"/>
                <a:gd name="connsiteX47" fmla="*/ 64579 w 331352"/>
                <a:gd name="connsiteY47" fmla="*/ 19694 h 310187"/>
                <a:gd name="connsiteX48" fmla="*/ 69768 w 331352"/>
                <a:gd name="connsiteY48" fmla="*/ 26149 h 310187"/>
                <a:gd name="connsiteX49" fmla="*/ 80145 w 331352"/>
                <a:gd name="connsiteY49" fmla="*/ 54553 h 310187"/>
                <a:gd name="connsiteX50" fmla="*/ 81442 w 331352"/>
                <a:gd name="connsiteY50" fmla="*/ 54553 h 310187"/>
                <a:gd name="connsiteX51" fmla="*/ 321421 w 331352"/>
                <a:gd name="connsiteY51" fmla="*/ 54553 h 310187"/>
                <a:gd name="connsiteX52" fmla="*/ 329204 w 331352"/>
                <a:gd name="connsiteY52" fmla="*/ 58426 h 310187"/>
                <a:gd name="connsiteX53" fmla="*/ 330501 w 331352"/>
                <a:gd name="connsiteY53" fmla="*/ 68755 h 310187"/>
                <a:gd name="connsiteX54" fmla="*/ 286397 w 331352"/>
                <a:gd name="connsiteY54" fmla="*/ 205610 h 310187"/>
                <a:gd name="connsiteX55" fmla="*/ 276019 w 331352"/>
                <a:gd name="connsiteY55" fmla="*/ 213356 h 310187"/>
                <a:gd name="connsiteX56" fmla="*/ 120358 w 331352"/>
                <a:gd name="connsiteY56" fmla="*/ 213356 h 310187"/>
                <a:gd name="connsiteX57" fmla="*/ 116466 w 331352"/>
                <a:gd name="connsiteY57" fmla="*/ 212065 h 310187"/>
                <a:gd name="connsiteX58" fmla="*/ 106089 w 331352"/>
                <a:gd name="connsiteY58" fmla="*/ 240469 h 310187"/>
                <a:gd name="connsiteX59" fmla="*/ 276019 w 331352"/>
                <a:gd name="connsiteY59" fmla="*/ 240469 h 310187"/>
                <a:gd name="connsiteX60" fmla="*/ 285100 w 331352"/>
                <a:gd name="connsiteY60" fmla="*/ 248215 h 310187"/>
                <a:gd name="connsiteX61" fmla="*/ 276019 w 331352"/>
                <a:gd name="connsiteY61" fmla="*/ 257253 h 310187"/>
                <a:gd name="connsiteX62" fmla="*/ 266939 w 331352"/>
                <a:gd name="connsiteY62" fmla="*/ 257253 h 310187"/>
                <a:gd name="connsiteX63" fmla="*/ 274722 w 331352"/>
                <a:gd name="connsiteY63" fmla="*/ 279201 h 310187"/>
                <a:gd name="connsiteX64" fmla="*/ 242293 w 331352"/>
                <a:gd name="connsiteY64" fmla="*/ 310187 h 310187"/>
                <a:gd name="connsiteX65" fmla="*/ 211160 w 331352"/>
                <a:gd name="connsiteY65" fmla="*/ 279201 h 310187"/>
                <a:gd name="connsiteX66" fmla="*/ 218943 w 331352"/>
                <a:gd name="connsiteY66" fmla="*/ 257253 h 310187"/>
                <a:gd name="connsiteX67" fmla="*/ 148896 w 331352"/>
                <a:gd name="connsiteY67" fmla="*/ 257253 h 310187"/>
                <a:gd name="connsiteX68" fmla="*/ 157976 w 331352"/>
                <a:gd name="connsiteY68" fmla="*/ 279201 h 310187"/>
                <a:gd name="connsiteX69" fmla="*/ 125547 w 331352"/>
                <a:gd name="connsiteY69" fmla="*/ 310187 h 310187"/>
                <a:gd name="connsiteX70" fmla="*/ 93117 w 331352"/>
                <a:gd name="connsiteY70" fmla="*/ 279201 h 310187"/>
                <a:gd name="connsiteX71" fmla="*/ 102197 w 331352"/>
                <a:gd name="connsiteY71" fmla="*/ 257253 h 310187"/>
                <a:gd name="connsiteX72" fmla="*/ 93117 w 331352"/>
                <a:gd name="connsiteY72" fmla="*/ 257253 h 310187"/>
                <a:gd name="connsiteX73" fmla="*/ 86631 w 331352"/>
                <a:gd name="connsiteY73" fmla="*/ 253380 h 310187"/>
                <a:gd name="connsiteX74" fmla="*/ 85334 w 331352"/>
                <a:gd name="connsiteY74" fmla="*/ 245633 h 310187"/>
                <a:gd name="connsiteX75" fmla="*/ 100900 w 331352"/>
                <a:gd name="connsiteY75" fmla="*/ 201737 h 310187"/>
                <a:gd name="connsiteX76" fmla="*/ 107386 w 331352"/>
                <a:gd name="connsiteY76" fmla="*/ 196572 h 310187"/>
                <a:gd name="connsiteX77" fmla="*/ 51607 w 331352"/>
                <a:gd name="connsiteY77" fmla="*/ 37769 h 310187"/>
                <a:gd name="connsiteX78" fmla="*/ 6206 w 331352"/>
                <a:gd name="connsiteY78" fmla="*/ 19694 h 310187"/>
                <a:gd name="connsiteX79" fmla="*/ 1017 w 331352"/>
                <a:gd name="connsiteY79" fmla="*/ 6783 h 310187"/>
                <a:gd name="connsiteX80" fmla="*/ 13989 w 331352"/>
                <a:gd name="connsiteY80" fmla="*/ 328 h 3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31352" h="310187">
                  <a:moveTo>
                    <a:pt x="241311" y="265737"/>
                  </a:moveTo>
                  <a:cubicBezTo>
                    <a:pt x="233420" y="265737"/>
                    <a:pt x="227023" y="272134"/>
                    <a:pt x="227023" y="280025"/>
                  </a:cubicBezTo>
                  <a:cubicBezTo>
                    <a:pt x="227023" y="287916"/>
                    <a:pt x="233420" y="294313"/>
                    <a:pt x="241311" y="294313"/>
                  </a:cubicBezTo>
                  <a:cubicBezTo>
                    <a:pt x="249202" y="294313"/>
                    <a:pt x="255599" y="287916"/>
                    <a:pt x="255599" y="280025"/>
                  </a:cubicBezTo>
                  <a:cubicBezTo>
                    <a:pt x="255599" y="272134"/>
                    <a:pt x="249202" y="265737"/>
                    <a:pt x="241311" y="265737"/>
                  </a:cubicBezTo>
                  <a:close/>
                  <a:moveTo>
                    <a:pt x="125424" y="265737"/>
                  </a:moveTo>
                  <a:cubicBezTo>
                    <a:pt x="117533" y="265737"/>
                    <a:pt x="111136" y="272134"/>
                    <a:pt x="111136" y="280025"/>
                  </a:cubicBezTo>
                  <a:cubicBezTo>
                    <a:pt x="111136" y="287916"/>
                    <a:pt x="117533" y="294313"/>
                    <a:pt x="125424" y="294313"/>
                  </a:cubicBezTo>
                  <a:cubicBezTo>
                    <a:pt x="133315" y="294313"/>
                    <a:pt x="139712" y="287916"/>
                    <a:pt x="139712" y="280025"/>
                  </a:cubicBezTo>
                  <a:cubicBezTo>
                    <a:pt x="139712" y="272134"/>
                    <a:pt x="133315" y="265737"/>
                    <a:pt x="125424" y="265737"/>
                  </a:cubicBezTo>
                  <a:close/>
                  <a:moveTo>
                    <a:pt x="242898" y="168899"/>
                  </a:moveTo>
                  <a:lnTo>
                    <a:pt x="242898" y="192712"/>
                  </a:lnTo>
                  <a:lnTo>
                    <a:pt x="268298" y="192712"/>
                  </a:lnTo>
                  <a:lnTo>
                    <a:pt x="276236" y="168899"/>
                  </a:lnTo>
                  <a:close/>
                  <a:moveTo>
                    <a:pt x="173048" y="168899"/>
                  </a:moveTo>
                  <a:lnTo>
                    <a:pt x="173048" y="192712"/>
                  </a:lnTo>
                  <a:lnTo>
                    <a:pt x="222261" y="192712"/>
                  </a:lnTo>
                  <a:lnTo>
                    <a:pt x="222261" y="168899"/>
                  </a:lnTo>
                  <a:close/>
                  <a:moveTo>
                    <a:pt x="120661" y="168899"/>
                  </a:moveTo>
                  <a:lnTo>
                    <a:pt x="128598" y="192712"/>
                  </a:lnTo>
                  <a:lnTo>
                    <a:pt x="152411" y="192712"/>
                  </a:lnTo>
                  <a:lnTo>
                    <a:pt x="152411" y="168899"/>
                  </a:lnTo>
                  <a:close/>
                  <a:moveTo>
                    <a:pt x="242898" y="119687"/>
                  </a:moveTo>
                  <a:lnTo>
                    <a:pt x="242898" y="148262"/>
                  </a:lnTo>
                  <a:lnTo>
                    <a:pt x="282586" y="148262"/>
                  </a:lnTo>
                  <a:lnTo>
                    <a:pt x="290523" y="119687"/>
                  </a:lnTo>
                  <a:close/>
                  <a:moveTo>
                    <a:pt x="173048" y="119687"/>
                  </a:moveTo>
                  <a:lnTo>
                    <a:pt x="173048" y="148262"/>
                  </a:lnTo>
                  <a:lnTo>
                    <a:pt x="222261" y="148262"/>
                  </a:lnTo>
                  <a:lnTo>
                    <a:pt x="222261" y="119687"/>
                  </a:lnTo>
                  <a:close/>
                  <a:moveTo>
                    <a:pt x="103198" y="119687"/>
                  </a:moveTo>
                  <a:lnTo>
                    <a:pt x="112723" y="148262"/>
                  </a:lnTo>
                  <a:lnTo>
                    <a:pt x="152411" y="148262"/>
                  </a:lnTo>
                  <a:lnTo>
                    <a:pt x="152411" y="119687"/>
                  </a:lnTo>
                  <a:close/>
                  <a:moveTo>
                    <a:pt x="242898" y="75237"/>
                  </a:moveTo>
                  <a:lnTo>
                    <a:pt x="242898" y="99050"/>
                  </a:lnTo>
                  <a:lnTo>
                    <a:pt x="296873" y="99050"/>
                  </a:lnTo>
                  <a:lnTo>
                    <a:pt x="304811" y="75237"/>
                  </a:lnTo>
                  <a:close/>
                  <a:moveTo>
                    <a:pt x="173048" y="75237"/>
                  </a:moveTo>
                  <a:lnTo>
                    <a:pt x="173048" y="99050"/>
                  </a:lnTo>
                  <a:lnTo>
                    <a:pt x="222261" y="99050"/>
                  </a:lnTo>
                  <a:lnTo>
                    <a:pt x="222261" y="75237"/>
                  </a:lnTo>
                  <a:close/>
                  <a:moveTo>
                    <a:pt x="87323" y="75237"/>
                  </a:moveTo>
                  <a:lnTo>
                    <a:pt x="95261" y="99050"/>
                  </a:lnTo>
                  <a:lnTo>
                    <a:pt x="152411" y="99050"/>
                  </a:lnTo>
                  <a:lnTo>
                    <a:pt x="152411" y="75237"/>
                  </a:lnTo>
                  <a:close/>
                  <a:moveTo>
                    <a:pt x="13989" y="328"/>
                  </a:moveTo>
                  <a:cubicBezTo>
                    <a:pt x="13989" y="328"/>
                    <a:pt x="13989" y="328"/>
                    <a:pt x="64579" y="19694"/>
                  </a:cubicBezTo>
                  <a:cubicBezTo>
                    <a:pt x="67173" y="20985"/>
                    <a:pt x="68471" y="23567"/>
                    <a:pt x="69768" y="26149"/>
                  </a:cubicBezTo>
                  <a:cubicBezTo>
                    <a:pt x="69768" y="26149"/>
                    <a:pt x="69768" y="26149"/>
                    <a:pt x="80145" y="54553"/>
                  </a:cubicBezTo>
                  <a:cubicBezTo>
                    <a:pt x="80145" y="54553"/>
                    <a:pt x="81442" y="54553"/>
                    <a:pt x="81442" y="54553"/>
                  </a:cubicBezTo>
                  <a:cubicBezTo>
                    <a:pt x="81442" y="54553"/>
                    <a:pt x="81442" y="54553"/>
                    <a:pt x="321421" y="54553"/>
                  </a:cubicBezTo>
                  <a:cubicBezTo>
                    <a:pt x="324015" y="54553"/>
                    <a:pt x="327907" y="55844"/>
                    <a:pt x="329204" y="58426"/>
                  </a:cubicBezTo>
                  <a:cubicBezTo>
                    <a:pt x="331798" y="62300"/>
                    <a:pt x="331798" y="64882"/>
                    <a:pt x="330501" y="68755"/>
                  </a:cubicBezTo>
                  <a:cubicBezTo>
                    <a:pt x="330501" y="68755"/>
                    <a:pt x="330501" y="68755"/>
                    <a:pt x="286397" y="205610"/>
                  </a:cubicBezTo>
                  <a:cubicBezTo>
                    <a:pt x="285100" y="210774"/>
                    <a:pt x="281208" y="213356"/>
                    <a:pt x="276019" y="213356"/>
                  </a:cubicBezTo>
                  <a:cubicBezTo>
                    <a:pt x="276019" y="213356"/>
                    <a:pt x="276019" y="213356"/>
                    <a:pt x="120358" y="213356"/>
                  </a:cubicBezTo>
                  <a:cubicBezTo>
                    <a:pt x="119061" y="213356"/>
                    <a:pt x="117763" y="213356"/>
                    <a:pt x="116466" y="212065"/>
                  </a:cubicBezTo>
                  <a:cubicBezTo>
                    <a:pt x="116466" y="212065"/>
                    <a:pt x="116466" y="212065"/>
                    <a:pt x="106089" y="240469"/>
                  </a:cubicBezTo>
                  <a:cubicBezTo>
                    <a:pt x="106089" y="240469"/>
                    <a:pt x="106089" y="240469"/>
                    <a:pt x="276019" y="240469"/>
                  </a:cubicBezTo>
                  <a:cubicBezTo>
                    <a:pt x="281208" y="240469"/>
                    <a:pt x="285100" y="244342"/>
                    <a:pt x="285100" y="248215"/>
                  </a:cubicBezTo>
                  <a:cubicBezTo>
                    <a:pt x="285100" y="253380"/>
                    <a:pt x="281208" y="257253"/>
                    <a:pt x="276019" y="257253"/>
                  </a:cubicBezTo>
                  <a:cubicBezTo>
                    <a:pt x="276019" y="257253"/>
                    <a:pt x="276019" y="257253"/>
                    <a:pt x="266939" y="257253"/>
                  </a:cubicBezTo>
                  <a:cubicBezTo>
                    <a:pt x="272128" y="263708"/>
                    <a:pt x="274722" y="270164"/>
                    <a:pt x="274722" y="279201"/>
                  </a:cubicBezTo>
                  <a:cubicBezTo>
                    <a:pt x="274722" y="295985"/>
                    <a:pt x="260453" y="310187"/>
                    <a:pt x="242293" y="310187"/>
                  </a:cubicBezTo>
                  <a:cubicBezTo>
                    <a:pt x="225429" y="310187"/>
                    <a:pt x="211160" y="295985"/>
                    <a:pt x="211160" y="279201"/>
                  </a:cubicBezTo>
                  <a:cubicBezTo>
                    <a:pt x="211160" y="270164"/>
                    <a:pt x="213755" y="263708"/>
                    <a:pt x="218943" y="257253"/>
                  </a:cubicBezTo>
                  <a:cubicBezTo>
                    <a:pt x="218943" y="257253"/>
                    <a:pt x="218943" y="257253"/>
                    <a:pt x="148896" y="257253"/>
                  </a:cubicBezTo>
                  <a:cubicBezTo>
                    <a:pt x="154084" y="263708"/>
                    <a:pt x="157976" y="270164"/>
                    <a:pt x="157976" y="279201"/>
                  </a:cubicBezTo>
                  <a:cubicBezTo>
                    <a:pt x="157976" y="295985"/>
                    <a:pt x="143707" y="310187"/>
                    <a:pt x="125547" y="310187"/>
                  </a:cubicBezTo>
                  <a:cubicBezTo>
                    <a:pt x="108683" y="310187"/>
                    <a:pt x="93117" y="295985"/>
                    <a:pt x="93117" y="279201"/>
                  </a:cubicBezTo>
                  <a:cubicBezTo>
                    <a:pt x="93117" y="270164"/>
                    <a:pt x="97009" y="263708"/>
                    <a:pt x="102197" y="257253"/>
                  </a:cubicBezTo>
                  <a:cubicBezTo>
                    <a:pt x="102197" y="257253"/>
                    <a:pt x="102197" y="257253"/>
                    <a:pt x="93117" y="257253"/>
                  </a:cubicBezTo>
                  <a:cubicBezTo>
                    <a:pt x="90523" y="257253"/>
                    <a:pt x="87928" y="255962"/>
                    <a:pt x="86631" y="253380"/>
                  </a:cubicBezTo>
                  <a:cubicBezTo>
                    <a:pt x="85334" y="252089"/>
                    <a:pt x="84037" y="248215"/>
                    <a:pt x="85334" y="245633"/>
                  </a:cubicBezTo>
                  <a:cubicBezTo>
                    <a:pt x="85334" y="245633"/>
                    <a:pt x="85334" y="245633"/>
                    <a:pt x="100900" y="201737"/>
                  </a:cubicBezTo>
                  <a:cubicBezTo>
                    <a:pt x="102197" y="199154"/>
                    <a:pt x="104792" y="196572"/>
                    <a:pt x="107386" y="196572"/>
                  </a:cubicBezTo>
                  <a:cubicBezTo>
                    <a:pt x="107386" y="196572"/>
                    <a:pt x="107386" y="196572"/>
                    <a:pt x="51607" y="37769"/>
                  </a:cubicBezTo>
                  <a:cubicBezTo>
                    <a:pt x="51607" y="37769"/>
                    <a:pt x="51607" y="37769"/>
                    <a:pt x="6206" y="19694"/>
                  </a:cubicBezTo>
                  <a:cubicBezTo>
                    <a:pt x="1017" y="18403"/>
                    <a:pt x="-1577" y="11948"/>
                    <a:pt x="1017" y="6783"/>
                  </a:cubicBezTo>
                  <a:cubicBezTo>
                    <a:pt x="2315" y="1619"/>
                    <a:pt x="8800" y="-963"/>
                    <a:pt x="13989" y="32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42"/>
            <p:cNvSpPr/>
            <p:nvPr/>
          </p:nvSpPr>
          <p:spPr bwMode="auto">
            <a:xfrm>
              <a:off x="4397474" y="3091414"/>
              <a:ext cx="461718" cy="435706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46"/>
            <p:cNvSpPr/>
            <p:nvPr/>
          </p:nvSpPr>
          <p:spPr bwMode="auto">
            <a:xfrm>
              <a:off x="5378255" y="4053773"/>
              <a:ext cx="461718" cy="431370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50"/>
            <p:cNvSpPr/>
            <p:nvPr/>
          </p:nvSpPr>
          <p:spPr bwMode="auto">
            <a:xfrm>
              <a:off x="6354475" y="3078409"/>
              <a:ext cx="447919" cy="461718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54"/>
            <p:cNvSpPr/>
            <p:nvPr/>
          </p:nvSpPr>
          <p:spPr bwMode="auto">
            <a:xfrm>
              <a:off x="7328242" y="4082783"/>
              <a:ext cx="461718" cy="373349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55"/>
            <p:cNvSpPr/>
            <p:nvPr/>
          </p:nvSpPr>
          <p:spPr bwMode="auto">
            <a:xfrm>
              <a:off x="8297561" y="3098939"/>
              <a:ext cx="461718" cy="420659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266695" y="2054654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38944" y="2054654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411193" y="2054654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66695" y="5245755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38944" y="5245755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11193" y="5245755"/>
            <a:ext cx="2514112" cy="7271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399E5ED-994B-4D95-B995-BBBC08D51F1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43B9FF6-B612-4386-9A28-D3DA0A592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0774267-5D91-4C2E-B4A5-F4D7CB2A2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F813F1D8-789A-4900-A49D-D6F8E7AF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A0A0F041-F9DB-4BC4-B8AB-F424D4F4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4AF90796-8789-43C7-B6C4-1FCCBCA1F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9A06C348-2BA0-49AC-A0BE-743AAE0FE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B40DB5D9-7A77-4388-BDED-D39CEE019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A148C18-9041-4106-8020-142C21730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A2110FCF-BA8E-4581-A2FF-679BB1A5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92062A4B-699D-4792-AE51-54D81825F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887506B-3C5F-4DF3-939D-835B60A365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AD9305C-6C6B-457C-99E2-933EE64CB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ABE5D0E6-71FE-4556-A902-BC2073D8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59C2764-7C9C-4452-9CC4-E04723F2C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D973BD28-75B9-4A39-9026-C499BC25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5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三、此处添加章节标题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83790" y="3259423"/>
            <a:ext cx="8569114" cy="1275787"/>
            <a:chOff x="2033707" y="3085554"/>
            <a:chExt cx="7520758" cy="1119705"/>
          </a:xfrm>
          <a:solidFill>
            <a:schemeClr val="accent3"/>
          </a:solidFill>
        </p:grpSpPr>
        <p:sp>
          <p:nvSpPr>
            <p:cNvPr id="7" name="椭圆 6"/>
            <p:cNvSpPr/>
            <p:nvPr/>
          </p:nvSpPr>
          <p:spPr>
            <a:xfrm>
              <a:off x="2033707" y="3085554"/>
              <a:ext cx="1119705" cy="1119705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237753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03202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568740" y="3085554"/>
              <a:ext cx="1119705" cy="1119705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772785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38234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03772" y="3085554"/>
              <a:ext cx="1119705" cy="1119705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307818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973267" y="3354808"/>
              <a:ext cx="581198" cy="58119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42"/>
            <p:cNvSpPr/>
            <p:nvPr/>
          </p:nvSpPr>
          <p:spPr>
            <a:xfrm>
              <a:off x="2446823" y="3445490"/>
              <a:ext cx="293472" cy="399831"/>
            </a:xfrm>
            <a:custGeom>
              <a:avLst/>
              <a:gdLst>
                <a:gd name="T0" fmla="*/ 21 w 183"/>
                <a:gd name="T1" fmla="*/ 33 h 250"/>
                <a:gd name="T2" fmla="*/ 62 w 183"/>
                <a:gd name="T3" fmla="*/ 56 h 250"/>
                <a:gd name="T4" fmla="*/ 124 w 183"/>
                <a:gd name="T5" fmla="*/ 90 h 250"/>
                <a:gd name="T6" fmla="*/ 131 w 183"/>
                <a:gd name="T7" fmla="*/ 102 h 250"/>
                <a:gd name="T8" fmla="*/ 131 w 183"/>
                <a:gd name="T9" fmla="*/ 239 h 250"/>
                <a:gd name="T10" fmla="*/ 127 w 183"/>
                <a:gd name="T11" fmla="*/ 248 h 250"/>
                <a:gd name="T12" fmla="*/ 116 w 183"/>
                <a:gd name="T13" fmla="*/ 246 h 250"/>
                <a:gd name="T14" fmla="*/ 23 w 183"/>
                <a:gd name="T15" fmla="*/ 189 h 250"/>
                <a:gd name="T16" fmla="*/ 4 w 183"/>
                <a:gd name="T17" fmla="*/ 155 h 250"/>
                <a:gd name="T18" fmla="*/ 3 w 183"/>
                <a:gd name="T19" fmla="*/ 39 h 250"/>
                <a:gd name="T20" fmla="*/ 13 w 183"/>
                <a:gd name="T21" fmla="*/ 17 h 250"/>
                <a:gd name="T22" fmla="*/ 50 w 183"/>
                <a:gd name="T23" fmla="*/ 0 h 250"/>
                <a:gd name="T24" fmla="*/ 62 w 183"/>
                <a:gd name="T25" fmla="*/ 2 h 250"/>
                <a:gd name="T26" fmla="*/ 176 w 183"/>
                <a:gd name="T27" fmla="*/ 61 h 250"/>
                <a:gd name="T28" fmla="*/ 183 w 183"/>
                <a:gd name="T29" fmla="*/ 72 h 250"/>
                <a:gd name="T30" fmla="*/ 183 w 183"/>
                <a:gd name="T31" fmla="*/ 211 h 250"/>
                <a:gd name="T32" fmla="*/ 167 w 183"/>
                <a:gd name="T33" fmla="*/ 222 h 250"/>
                <a:gd name="T34" fmla="*/ 161 w 183"/>
                <a:gd name="T35" fmla="*/ 212 h 250"/>
                <a:gd name="T36" fmla="*/ 161 w 183"/>
                <a:gd name="T37" fmla="*/ 125 h 250"/>
                <a:gd name="T38" fmla="*/ 162 w 183"/>
                <a:gd name="T39" fmla="*/ 81 h 250"/>
                <a:gd name="T40" fmla="*/ 157 w 183"/>
                <a:gd name="T41" fmla="*/ 74 h 250"/>
                <a:gd name="T42" fmla="*/ 74 w 183"/>
                <a:gd name="T43" fmla="*/ 29 h 250"/>
                <a:gd name="T44" fmla="*/ 57 w 183"/>
                <a:gd name="T45" fmla="*/ 20 h 250"/>
                <a:gd name="T46" fmla="*/ 39 w 183"/>
                <a:gd name="T47" fmla="*/ 19 h 250"/>
                <a:gd name="T48" fmla="*/ 21 w 183"/>
                <a:gd name="T49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250">
                  <a:moveTo>
                    <a:pt x="21" y="33"/>
                  </a:moveTo>
                  <a:cubicBezTo>
                    <a:pt x="35" y="41"/>
                    <a:pt x="48" y="48"/>
                    <a:pt x="62" y="56"/>
                  </a:cubicBezTo>
                  <a:cubicBezTo>
                    <a:pt x="83" y="67"/>
                    <a:pt x="103" y="79"/>
                    <a:pt x="124" y="90"/>
                  </a:cubicBezTo>
                  <a:cubicBezTo>
                    <a:pt x="129" y="93"/>
                    <a:pt x="131" y="96"/>
                    <a:pt x="131" y="102"/>
                  </a:cubicBezTo>
                  <a:cubicBezTo>
                    <a:pt x="131" y="147"/>
                    <a:pt x="131" y="193"/>
                    <a:pt x="131" y="239"/>
                  </a:cubicBezTo>
                  <a:cubicBezTo>
                    <a:pt x="131" y="242"/>
                    <a:pt x="131" y="246"/>
                    <a:pt x="127" y="248"/>
                  </a:cubicBezTo>
                  <a:cubicBezTo>
                    <a:pt x="123" y="250"/>
                    <a:pt x="119" y="248"/>
                    <a:pt x="116" y="246"/>
                  </a:cubicBezTo>
                  <a:cubicBezTo>
                    <a:pt x="85" y="227"/>
                    <a:pt x="54" y="208"/>
                    <a:pt x="23" y="189"/>
                  </a:cubicBezTo>
                  <a:cubicBezTo>
                    <a:pt x="0" y="174"/>
                    <a:pt x="5" y="180"/>
                    <a:pt x="4" y="155"/>
                  </a:cubicBezTo>
                  <a:cubicBezTo>
                    <a:pt x="4" y="117"/>
                    <a:pt x="4" y="78"/>
                    <a:pt x="3" y="39"/>
                  </a:cubicBezTo>
                  <a:cubicBezTo>
                    <a:pt x="3" y="30"/>
                    <a:pt x="6" y="23"/>
                    <a:pt x="13" y="17"/>
                  </a:cubicBezTo>
                  <a:cubicBezTo>
                    <a:pt x="24" y="8"/>
                    <a:pt x="36" y="2"/>
                    <a:pt x="50" y="0"/>
                  </a:cubicBezTo>
                  <a:cubicBezTo>
                    <a:pt x="54" y="0"/>
                    <a:pt x="59" y="1"/>
                    <a:pt x="62" y="2"/>
                  </a:cubicBezTo>
                  <a:cubicBezTo>
                    <a:pt x="100" y="22"/>
                    <a:pt x="138" y="41"/>
                    <a:pt x="176" y="61"/>
                  </a:cubicBezTo>
                  <a:cubicBezTo>
                    <a:pt x="181" y="63"/>
                    <a:pt x="183" y="66"/>
                    <a:pt x="183" y="72"/>
                  </a:cubicBezTo>
                  <a:cubicBezTo>
                    <a:pt x="183" y="119"/>
                    <a:pt x="182" y="165"/>
                    <a:pt x="183" y="211"/>
                  </a:cubicBezTo>
                  <a:cubicBezTo>
                    <a:pt x="183" y="220"/>
                    <a:pt x="176" y="225"/>
                    <a:pt x="167" y="222"/>
                  </a:cubicBezTo>
                  <a:cubicBezTo>
                    <a:pt x="163" y="220"/>
                    <a:pt x="161" y="217"/>
                    <a:pt x="161" y="212"/>
                  </a:cubicBezTo>
                  <a:cubicBezTo>
                    <a:pt x="162" y="183"/>
                    <a:pt x="161" y="154"/>
                    <a:pt x="161" y="125"/>
                  </a:cubicBezTo>
                  <a:cubicBezTo>
                    <a:pt x="161" y="110"/>
                    <a:pt x="161" y="96"/>
                    <a:pt x="162" y="81"/>
                  </a:cubicBezTo>
                  <a:cubicBezTo>
                    <a:pt x="162" y="77"/>
                    <a:pt x="160" y="76"/>
                    <a:pt x="157" y="74"/>
                  </a:cubicBezTo>
                  <a:cubicBezTo>
                    <a:pt x="129" y="59"/>
                    <a:pt x="101" y="44"/>
                    <a:pt x="74" y="29"/>
                  </a:cubicBezTo>
                  <a:cubicBezTo>
                    <a:pt x="68" y="26"/>
                    <a:pt x="62" y="23"/>
                    <a:pt x="57" y="20"/>
                  </a:cubicBezTo>
                  <a:cubicBezTo>
                    <a:pt x="51" y="17"/>
                    <a:pt x="45" y="17"/>
                    <a:pt x="39" y="19"/>
                  </a:cubicBezTo>
                  <a:cubicBezTo>
                    <a:pt x="33" y="23"/>
                    <a:pt x="26" y="26"/>
                    <a:pt x="21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56"/>
            <p:cNvSpPr/>
            <p:nvPr/>
          </p:nvSpPr>
          <p:spPr>
            <a:xfrm>
              <a:off x="4959584" y="3445489"/>
              <a:ext cx="338015" cy="399831"/>
            </a:xfrm>
            <a:custGeom>
              <a:avLst/>
              <a:gdLst>
                <a:gd name="connsiteX0" fmla="*/ 7761 w 279400"/>
                <a:gd name="connsiteY0" fmla="*/ 234950 h 330496"/>
                <a:gd name="connsiteX1" fmla="*/ 271639 w 279400"/>
                <a:gd name="connsiteY1" fmla="*/ 234950 h 330496"/>
                <a:gd name="connsiteX2" fmla="*/ 279400 w 279400"/>
                <a:gd name="connsiteY2" fmla="*/ 243988 h 330496"/>
                <a:gd name="connsiteX3" fmla="*/ 279400 w 279400"/>
                <a:gd name="connsiteY3" fmla="*/ 247862 h 330496"/>
                <a:gd name="connsiteX4" fmla="*/ 271639 w 279400"/>
                <a:gd name="connsiteY4" fmla="*/ 256900 h 330496"/>
                <a:gd name="connsiteX5" fmla="*/ 213431 w 279400"/>
                <a:gd name="connsiteY5" fmla="*/ 256900 h 330496"/>
                <a:gd name="connsiteX6" fmla="*/ 241888 w 279400"/>
                <a:gd name="connsiteY6" fmla="*/ 316294 h 330496"/>
                <a:gd name="connsiteX7" fmla="*/ 238007 w 279400"/>
                <a:gd name="connsiteY7" fmla="*/ 327915 h 330496"/>
                <a:gd name="connsiteX8" fmla="*/ 235420 w 279400"/>
                <a:gd name="connsiteY8" fmla="*/ 329206 h 330496"/>
                <a:gd name="connsiteX9" fmla="*/ 222485 w 279400"/>
                <a:gd name="connsiteY9" fmla="*/ 325332 h 330496"/>
                <a:gd name="connsiteX10" fmla="*/ 190147 w 279400"/>
                <a:gd name="connsiteY10" fmla="*/ 256900 h 330496"/>
                <a:gd name="connsiteX11" fmla="*/ 89253 w 279400"/>
                <a:gd name="connsiteY11" fmla="*/ 256900 h 330496"/>
                <a:gd name="connsiteX12" fmla="*/ 56915 w 279400"/>
                <a:gd name="connsiteY12" fmla="*/ 325332 h 330496"/>
                <a:gd name="connsiteX13" fmla="*/ 43980 w 279400"/>
                <a:gd name="connsiteY13" fmla="*/ 329206 h 330496"/>
                <a:gd name="connsiteX14" fmla="*/ 41393 w 279400"/>
                <a:gd name="connsiteY14" fmla="*/ 327915 h 330496"/>
                <a:gd name="connsiteX15" fmla="*/ 37512 w 279400"/>
                <a:gd name="connsiteY15" fmla="*/ 316294 h 330496"/>
                <a:gd name="connsiteX16" fmla="*/ 65969 w 279400"/>
                <a:gd name="connsiteY16" fmla="*/ 256900 h 330496"/>
                <a:gd name="connsiteX17" fmla="*/ 7761 w 279400"/>
                <a:gd name="connsiteY17" fmla="*/ 256900 h 330496"/>
                <a:gd name="connsiteX18" fmla="*/ 0 w 279400"/>
                <a:gd name="connsiteY18" fmla="*/ 247862 h 330496"/>
                <a:gd name="connsiteX19" fmla="*/ 0 w 279400"/>
                <a:gd name="connsiteY19" fmla="*/ 243988 h 330496"/>
                <a:gd name="connsiteX20" fmla="*/ 7761 w 279400"/>
                <a:gd name="connsiteY20" fmla="*/ 234950 h 330496"/>
                <a:gd name="connsiteX21" fmla="*/ 183654 w 279400"/>
                <a:gd name="connsiteY21" fmla="*/ 177800 h 330496"/>
                <a:gd name="connsiteX22" fmla="*/ 177205 w 279400"/>
                <a:gd name="connsiteY22" fmla="*/ 180380 h 330496"/>
                <a:gd name="connsiteX23" fmla="*/ 174625 w 279400"/>
                <a:gd name="connsiteY23" fmla="*/ 185539 h 330496"/>
                <a:gd name="connsiteX24" fmla="*/ 174625 w 279400"/>
                <a:gd name="connsiteY24" fmla="*/ 189409 h 330496"/>
                <a:gd name="connsiteX25" fmla="*/ 183654 w 279400"/>
                <a:gd name="connsiteY25" fmla="*/ 198438 h 330496"/>
                <a:gd name="connsiteX26" fmla="*/ 227509 w 279400"/>
                <a:gd name="connsiteY26" fmla="*/ 198438 h 330496"/>
                <a:gd name="connsiteX27" fmla="*/ 236538 w 279400"/>
                <a:gd name="connsiteY27" fmla="*/ 189409 h 330496"/>
                <a:gd name="connsiteX28" fmla="*/ 236538 w 279400"/>
                <a:gd name="connsiteY28" fmla="*/ 185539 h 330496"/>
                <a:gd name="connsiteX29" fmla="*/ 227509 w 279400"/>
                <a:gd name="connsiteY29" fmla="*/ 177800 h 330496"/>
                <a:gd name="connsiteX30" fmla="*/ 183654 w 279400"/>
                <a:gd name="connsiteY30" fmla="*/ 177800 h 330496"/>
                <a:gd name="connsiteX31" fmla="*/ 46386 w 279400"/>
                <a:gd name="connsiteY31" fmla="*/ 147096 h 330496"/>
                <a:gd name="connsiteX32" fmla="*/ 43830 w 279400"/>
                <a:gd name="connsiteY32" fmla="*/ 149729 h 330496"/>
                <a:gd name="connsiteX33" fmla="*/ 43830 w 279400"/>
                <a:gd name="connsiteY33" fmla="*/ 162894 h 330496"/>
                <a:gd name="connsiteX34" fmla="*/ 52775 w 279400"/>
                <a:gd name="connsiteY34" fmla="*/ 170792 h 330496"/>
                <a:gd name="connsiteX35" fmla="*/ 43830 w 279400"/>
                <a:gd name="connsiteY35" fmla="*/ 180008 h 330496"/>
                <a:gd name="connsiteX36" fmla="*/ 43830 w 279400"/>
                <a:gd name="connsiteY36" fmla="*/ 193172 h 330496"/>
                <a:gd name="connsiteX37" fmla="*/ 46386 w 279400"/>
                <a:gd name="connsiteY37" fmla="*/ 194489 h 330496"/>
                <a:gd name="connsiteX38" fmla="*/ 59164 w 279400"/>
                <a:gd name="connsiteY38" fmla="*/ 194489 h 330496"/>
                <a:gd name="connsiteX39" fmla="*/ 66830 w 279400"/>
                <a:gd name="connsiteY39" fmla="*/ 186590 h 330496"/>
                <a:gd name="connsiteX40" fmla="*/ 75774 w 279400"/>
                <a:gd name="connsiteY40" fmla="*/ 194489 h 330496"/>
                <a:gd name="connsiteX41" fmla="*/ 87274 w 279400"/>
                <a:gd name="connsiteY41" fmla="*/ 194489 h 330496"/>
                <a:gd name="connsiteX42" fmla="*/ 89830 w 279400"/>
                <a:gd name="connsiteY42" fmla="*/ 193172 h 330496"/>
                <a:gd name="connsiteX43" fmla="*/ 89830 w 279400"/>
                <a:gd name="connsiteY43" fmla="*/ 180008 h 330496"/>
                <a:gd name="connsiteX44" fmla="*/ 82163 w 279400"/>
                <a:gd name="connsiteY44" fmla="*/ 170792 h 330496"/>
                <a:gd name="connsiteX45" fmla="*/ 89830 w 279400"/>
                <a:gd name="connsiteY45" fmla="*/ 162894 h 330496"/>
                <a:gd name="connsiteX46" fmla="*/ 89830 w 279400"/>
                <a:gd name="connsiteY46" fmla="*/ 149729 h 330496"/>
                <a:gd name="connsiteX47" fmla="*/ 87274 w 279400"/>
                <a:gd name="connsiteY47" fmla="*/ 147096 h 330496"/>
                <a:gd name="connsiteX48" fmla="*/ 75774 w 279400"/>
                <a:gd name="connsiteY48" fmla="*/ 147096 h 330496"/>
                <a:gd name="connsiteX49" fmla="*/ 66830 w 279400"/>
                <a:gd name="connsiteY49" fmla="*/ 156311 h 330496"/>
                <a:gd name="connsiteX50" fmla="*/ 59164 w 279400"/>
                <a:gd name="connsiteY50" fmla="*/ 147096 h 330496"/>
                <a:gd name="connsiteX51" fmla="*/ 46386 w 279400"/>
                <a:gd name="connsiteY51" fmla="*/ 147096 h 330496"/>
                <a:gd name="connsiteX52" fmla="*/ 183654 w 279400"/>
                <a:gd name="connsiteY52" fmla="*/ 142875 h 330496"/>
                <a:gd name="connsiteX53" fmla="*/ 174625 w 279400"/>
                <a:gd name="connsiteY53" fmla="*/ 151904 h 330496"/>
                <a:gd name="connsiteX54" fmla="*/ 174625 w 279400"/>
                <a:gd name="connsiteY54" fmla="*/ 154484 h 330496"/>
                <a:gd name="connsiteX55" fmla="*/ 183654 w 279400"/>
                <a:gd name="connsiteY55" fmla="*/ 163513 h 330496"/>
                <a:gd name="connsiteX56" fmla="*/ 227509 w 279400"/>
                <a:gd name="connsiteY56" fmla="*/ 163513 h 330496"/>
                <a:gd name="connsiteX57" fmla="*/ 236538 w 279400"/>
                <a:gd name="connsiteY57" fmla="*/ 154484 h 330496"/>
                <a:gd name="connsiteX58" fmla="*/ 236538 w 279400"/>
                <a:gd name="connsiteY58" fmla="*/ 151904 h 330496"/>
                <a:gd name="connsiteX59" fmla="*/ 227509 w 279400"/>
                <a:gd name="connsiteY59" fmla="*/ 142875 h 330496"/>
                <a:gd name="connsiteX60" fmla="*/ 183654 w 279400"/>
                <a:gd name="connsiteY60" fmla="*/ 142875 h 330496"/>
                <a:gd name="connsiteX61" fmla="*/ 183654 w 279400"/>
                <a:gd name="connsiteY61" fmla="*/ 79375 h 330496"/>
                <a:gd name="connsiteX62" fmla="*/ 174625 w 279400"/>
                <a:gd name="connsiteY62" fmla="*/ 88526 h 330496"/>
                <a:gd name="connsiteX63" fmla="*/ 174625 w 279400"/>
                <a:gd name="connsiteY63" fmla="*/ 92448 h 330496"/>
                <a:gd name="connsiteX64" fmla="*/ 183654 w 279400"/>
                <a:gd name="connsiteY64" fmla="*/ 101600 h 330496"/>
                <a:gd name="connsiteX65" fmla="*/ 227509 w 279400"/>
                <a:gd name="connsiteY65" fmla="*/ 101600 h 330496"/>
                <a:gd name="connsiteX66" fmla="*/ 236538 w 279400"/>
                <a:gd name="connsiteY66" fmla="*/ 92448 h 330496"/>
                <a:gd name="connsiteX67" fmla="*/ 236538 w 279400"/>
                <a:gd name="connsiteY67" fmla="*/ 88526 h 330496"/>
                <a:gd name="connsiteX68" fmla="*/ 227509 w 279400"/>
                <a:gd name="connsiteY68" fmla="*/ 79375 h 330496"/>
                <a:gd name="connsiteX69" fmla="*/ 183654 w 279400"/>
                <a:gd name="connsiteY69" fmla="*/ 79375 h 330496"/>
                <a:gd name="connsiteX70" fmla="*/ 66179 w 279400"/>
                <a:gd name="connsiteY70" fmla="*/ 60325 h 330496"/>
                <a:gd name="connsiteX71" fmla="*/ 57150 w 279400"/>
                <a:gd name="connsiteY71" fmla="*/ 69354 h 330496"/>
                <a:gd name="connsiteX72" fmla="*/ 57150 w 279400"/>
                <a:gd name="connsiteY72" fmla="*/ 79673 h 330496"/>
                <a:gd name="connsiteX73" fmla="*/ 45541 w 279400"/>
                <a:gd name="connsiteY73" fmla="*/ 79673 h 330496"/>
                <a:gd name="connsiteX74" fmla="*/ 36512 w 279400"/>
                <a:gd name="connsiteY74" fmla="*/ 88702 h 330496"/>
                <a:gd name="connsiteX75" fmla="*/ 36512 w 279400"/>
                <a:gd name="connsiteY75" fmla="*/ 92571 h 330496"/>
                <a:gd name="connsiteX76" fmla="*/ 45541 w 279400"/>
                <a:gd name="connsiteY76" fmla="*/ 101600 h 330496"/>
                <a:gd name="connsiteX77" fmla="*/ 57150 w 279400"/>
                <a:gd name="connsiteY77" fmla="*/ 101600 h 330496"/>
                <a:gd name="connsiteX78" fmla="*/ 57150 w 279400"/>
                <a:gd name="connsiteY78" fmla="*/ 113209 h 330496"/>
                <a:gd name="connsiteX79" fmla="*/ 66179 w 279400"/>
                <a:gd name="connsiteY79" fmla="*/ 122238 h 330496"/>
                <a:gd name="connsiteX80" fmla="*/ 70048 w 279400"/>
                <a:gd name="connsiteY80" fmla="*/ 122238 h 330496"/>
                <a:gd name="connsiteX81" fmla="*/ 79077 w 279400"/>
                <a:gd name="connsiteY81" fmla="*/ 113209 h 330496"/>
                <a:gd name="connsiteX82" fmla="*/ 79077 w 279400"/>
                <a:gd name="connsiteY82" fmla="*/ 101600 h 330496"/>
                <a:gd name="connsiteX83" fmla="*/ 90686 w 279400"/>
                <a:gd name="connsiteY83" fmla="*/ 101600 h 330496"/>
                <a:gd name="connsiteX84" fmla="*/ 98425 w 279400"/>
                <a:gd name="connsiteY84" fmla="*/ 92571 h 330496"/>
                <a:gd name="connsiteX85" fmla="*/ 98425 w 279400"/>
                <a:gd name="connsiteY85" fmla="*/ 88702 h 330496"/>
                <a:gd name="connsiteX86" fmla="*/ 90686 w 279400"/>
                <a:gd name="connsiteY86" fmla="*/ 79673 h 330496"/>
                <a:gd name="connsiteX87" fmla="*/ 79077 w 279400"/>
                <a:gd name="connsiteY87" fmla="*/ 79673 h 330496"/>
                <a:gd name="connsiteX88" fmla="*/ 79077 w 279400"/>
                <a:gd name="connsiteY88" fmla="*/ 69354 h 330496"/>
                <a:gd name="connsiteX89" fmla="*/ 70048 w 279400"/>
                <a:gd name="connsiteY89" fmla="*/ 60325 h 330496"/>
                <a:gd name="connsiteX90" fmla="*/ 66179 w 279400"/>
                <a:gd name="connsiteY90" fmla="*/ 60325 h 330496"/>
                <a:gd name="connsiteX91" fmla="*/ 7761 w 279400"/>
                <a:gd name="connsiteY91" fmla="*/ 36513 h 330496"/>
                <a:gd name="connsiteX92" fmla="*/ 270345 w 279400"/>
                <a:gd name="connsiteY92" fmla="*/ 36513 h 330496"/>
                <a:gd name="connsiteX93" fmla="*/ 279400 w 279400"/>
                <a:gd name="connsiteY93" fmla="*/ 44276 h 330496"/>
                <a:gd name="connsiteX94" fmla="*/ 279400 w 279400"/>
                <a:gd name="connsiteY94" fmla="*/ 216369 h 330496"/>
                <a:gd name="connsiteX95" fmla="*/ 270345 w 279400"/>
                <a:gd name="connsiteY95" fmla="*/ 225426 h 330496"/>
                <a:gd name="connsiteX96" fmla="*/ 7761 w 279400"/>
                <a:gd name="connsiteY96" fmla="*/ 225426 h 330496"/>
                <a:gd name="connsiteX97" fmla="*/ 0 w 279400"/>
                <a:gd name="connsiteY97" fmla="*/ 216369 h 330496"/>
                <a:gd name="connsiteX98" fmla="*/ 0 w 279400"/>
                <a:gd name="connsiteY98" fmla="*/ 44276 h 330496"/>
                <a:gd name="connsiteX99" fmla="*/ 7761 w 279400"/>
                <a:gd name="connsiteY99" fmla="*/ 36513 h 330496"/>
                <a:gd name="connsiteX100" fmla="*/ 129791 w 279400"/>
                <a:gd name="connsiteY100" fmla="*/ 0 h 330496"/>
                <a:gd name="connsiteX101" fmla="*/ 149936 w 279400"/>
                <a:gd name="connsiteY101" fmla="*/ 0 h 330496"/>
                <a:gd name="connsiteX102" fmla="*/ 158750 w 279400"/>
                <a:gd name="connsiteY102" fmla="*/ 8773 h 330496"/>
                <a:gd name="connsiteX103" fmla="*/ 158750 w 279400"/>
                <a:gd name="connsiteY103" fmla="*/ 23813 h 330496"/>
                <a:gd name="connsiteX104" fmla="*/ 122237 w 279400"/>
                <a:gd name="connsiteY104" fmla="*/ 23813 h 330496"/>
                <a:gd name="connsiteX105" fmla="*/ 122237 w 279400"/>
                <a:gd name="connsiteY105" fmla="*/ 8773 h 330496"/>
                <a:gd name="connsiteX106" fmla="*/ 129791 w 279400"/>
                <a:gd name="connsiteY106" fmla="*/ 0 h 33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279400" h="330496">
                  <a:moveTo>
                    <a:pt x="7761" y="234950"/>
                  </a:moveTo>
                  <a:cubicBezTo>
                    <a:pt x="7761" y="234950"/>
                    <a:pt x="7761" y="234950"/>
                    <a:pt x="271639" y="234950"/>
                  </a:cubicBezTo>
                  <a:cubicBezTo>
                    <a:pt x="276813" y="236241"/>
                    <a:pt x="279400" y="240115"/>
                    <a:pt x="279400" y="243988"/>
                  </a:cubicBezTo>
                  <a:cubicBezTo>
                    <a:pt x="279400" y="243988"/>
                    <a:pt x="279400" y="243988"/>
                    <a:pt x="279400" y="247862"/>
                  </a:cubicBezTo>
                  <a:cubicBezTo>
                    <a:pt x="279400" y="253027"/>
                    <a:pt x="275520" y="256900"/>
                    <a:pt x="271639" y="256900"/>
                  </a:cubicBezTo>
                  <a:cubicBezTo>
                    <a:pt x="271639" y="256900"/>
                    <a:pt x="271639" y="256900"/>
                    <a:pt x="213431" y="256900"/>
                  </a:cubicBezTo>
                  <a:cubicBezTo>
                    <a:pt x="213431" y="256900"/>
                    <a:pt x="213431" y="256900"/>
                    <a:pt x="241888" y="316294"/>
                  </a:cubicBezTo>
                  <a:cubicBezTo>
                    <a:pt x="244475" y="320168"/>
                    <a:pt x="243182" y="326623"/>
                    <a:pt x="238007" y="327915"/>
                  </a:cubicBezTo>
                  <a:cubicBezTo>
                    <a:pt x="238007" y="327915"/>
                    <a:pt x="238007" y="327915"/>
                    <a:pt x="235420" y="329206"/>
                  </a:cubicBezTo>
                  <a:cubicBezTo>
                    <a:pt x="230246" y="331788"/>
                    <a:pt x="225072" y="330497"/>
                    <a:pt x="222485" y="325332"/>
                  </a:cubicBezTo>
                  <a:cubicBezTo>
                    <a:pt x="222485" y="325332"/>
                    <a:pt x="222485" y="325332"/>
                    <a:pt x="190147" y="256900"/>
                  </a:cubicBezTo>
                  <a:cubicBezTo>
                    <a:pt x="190147" y="256900"/>
                    <a:pt x="190147" y="256900"/>
                    <a:pt x="89253" y="256900"/>
                  </a:cubicBezTo>
                  <a:cubicBezTo>
                    <a:pt x="89253" y="256900"/>
                    <a:pt x="89253" y="256900"/>
                    <a:pt x="56915" y="325332"/>
                  </a:cubicBezTo>
                  <a:cubicBezTo>
                    <a:pt x="54328" y="329206"/>
                    <a:pt x="49154" y="331788"/>
                    <a:pt x="43980" y="329206"/>
                  </a:cubicBezTo>
                  <a:cubicBezTo>
                    <a:pt x="43980" y="329206"/>
                    <a:pt x="43980" y="329206"/>
                    <a:pt x="41393" y="327915"/>
                  </a:cubicBezTo>
                  <a:cubicBezTo>
                    <a:pt x="36218" y="325332"/>
                    <a:pt x="34925" y="320168"/>
                    <a:pt x="37512" y="316294"/>
                  </a:cubicBezTo>
                  <a:cubicBezTo>
                    <a:pt x="37512" y="316294"/>
                    <a:pt x="37512" y="316294"/>
                    <a:pt x="65969" y="256900"/>
                  </a:cubicBezTo>
                  <a:cubicBezTo>
                    <a:pt x="65969" y="256900"/>
                    <a:pt x="65969" y="256900"/>
                    <a:pt x="7761" y="256900"/>
                  </a:cubicBezTo>
                  <a:cubicBezTo>
                    <a:pt x="3880" y="256900"/>
                    <a:pt x="0" y="253027"/>
                    <a:pt x="0" y="247862"/>
                  </a:cubicBezTo>
                  <a:cubicBezTo>
                    <a:pt x="0" y="247862"/>
                    <a:pt x="0" y="247862"/>
                    <a:pt x="0" y="243988"/>
                  </a:cubicBezTo>
                  <a:cubicBezTo>
                    <a:pt x="0" y="240115"/>
                    <a:pt x="2587" y="236241"/>
                    <a:pt x="7761" y="234950"/>
                  </a:cubicBezTo>
                  <a:close/>
                  <a:moveTo>
                    <a:pt x="183654" y="177800"/>
                  </a:moveTo>
                  <a:cubicBezTo>
                    <a:pt x="181074" y="177800"/>
                    <a:pt x="178495" y="177800"/>
                    <a:pt x="177205" y="180380"/>
                  </a:cubicBezTo>
                  <a:cubicBezTo>
                    <a:pt x="175915" y="181670"/>
                    <a:pt x="174625" y="184250"/>
                    <a:pt x="174625" y="185539"/>
                  </a:cubicBezTo>
                  <a:cubicBezTo>
                    <a:pt x="174625" y="185539"/>
                    <a:pt x="174625" y="185539"/>
                    <a:pt x="174625" y="189409"/>
                  </a:cubicBezTo>
                  <a:cubicBezTo>
                    <a:pt x="174625" y="194569"/>
                    <a:pt x="178495" y="198438"/>
                    <a:pt x="183654" y="198438"/>
                  </a:cubicBezTo>
                  <a:cubicBezTo>
                    <a:pt x="183654" y="198438"/>
                    <a:pt x="183654" y="198438"/>
                    <a:pt x="227509" y="198438"/>
                  </a:cubicBezTo>
                  <a:cubicBezTo>
                    <a:pt x="232669" y="198438"/>
                    <a:pt x="236538" y="194569"/>
                    <a:pt x="236538" y="189409"/>
                  </a:cubicBezTo>
                  <a:lnTo>
                    <a:pt x="236538" y="185539"/>
                  </a:lnTo>
                  <a:cubicBezTo>
                    <a:pt x="236538" y="181670"/>
                    <a:pt x="232669" y="177800"/>
                    <a:pt x="227509" y="177800"/>
                  </a:cubicBezTo>
                  <a:cubicBezTo>
                    <a:pt x="227509" y="177800"/>
                    <a:pt x="227509" y="177800"/>
                    <a:pt x="183654" y="177800"/>
                  </a:cubicBezTo>
                  <a:close/>
                  <a:moveTo>
                    <a:pt x="46386" y="147096"/>
                  </a:moveTo>
                  <a:cubicBezTo>
                    <a:pt x="46386" y="147096"/>
                    <a:pt x="46386" y="147096"/>
                    <a:pt x="43830" y="149729"/>
                  </a:cubicBezTo>
                  <a:cubicBezTo>
                    <a:pt x="41275" y="153678"/>
                    <a:pt x="41275" y="160261"/>
                    <a:pt x="43830" y="162894"/>
                  </a:cubicBezTo>
                  <a:cubicBezTo>
                    <a:pt x="43830" y="162894"/>
                    <a:pt x="43830" y="162894"/>
                    <a:pt x="52775" y="170792"/>
                  </a:cubicBezTo>
                  <a:cubicBezTo>
                    <a:pt x="52775" y="170792"/>
                    <a:pt x="52775" y="170792"/>
                    <a:pt x="43830" y="180008"/>
                  </a:cubicBezTo>
                  <a:cubicBezTo>
                    <a:pt x="41275" y="182641"/>
                    <a:pt x="41275" y="189223"/>
                    <a:pt x="43830" y="193172"/>
                  </a:cubicBezTo>
                  <a:cubicBezTo>
                    <a:pt x="43830" y="193172"/>
                    <a:pt x="43830" y="193172"/>
                    <a:pt x="46386" y="194489"/>
                  </a:cubicBezTo>
                  <a:cubicBezTo>
                    <a:pt x="50219" y="198438"/>
                    <a:pt x="55330" y="198438"/>
                    <a:pt x="59164" y="194489"/>
                  </a:cubicBezTo>
                  <a:cubicBezTo>
                    <a:pt x="59164" y="194489"/>
                    <a:pt x="59164" y="194489"/>
                    <a:pt x="66830" y="186590"/>
                  </a:cubicBezTo>
                  <a:cubicBezTo>
                    <a:pt x="66830" y="186590"/>
                    <a:pt x="66830" y="186590"/>
                    <a:pt x="75774" y="194489"/>
                  </a:cubicBezTo>
                  <a:cubicBezTo>
                    <a:pt x="78330" y="198438"/>
                    <a:pt x="84719" y="198438"/>
                    <a:pt x="87274" y="194489"/>
                  </a:cubicBezTo>
                  <a:cubicBezTo>
                    <a:pt x="87274" y="194489"/>
                    <a:pt x="87274" y="194489"/>
                    <a:pt x="89830" y="193172"/>
                  </a:cubicBezTo>
                  <a:cubicBezTo>
                    <a:pt x="93663" y="189223"/>
                    <a:pt x="93663" y="182641"/>
                    <a:pt x="89830" y="180008"/>
                  </a:cubicBezTo>
                  <a:cubicBezTo>
                    <a:pt x="89830" y="180008"/>
                    <a:pt x="89830" y="180008"/>
                    <a:pt x="82163" y="170792"/>
                  </a:cubicBezTo>
                  <a:cubicBezTo>
                    <a:pt x="82163" y="170792"/>
                    <a:pt x="82163" y="170792"/>
                    <a:pt x="89830" y="162894"/>
                  </a:cubicBezTo>
                  <a:cubicBezTo>
                    <a:pt x="93663" y="160261"/>
                    <a:pt x="93663" y="153678"/>
                    <a:pt x="89830" y="149729"/>
                  </a:cubicBezTo>
                  <a:cubicBezTo>
                    <a:pt x="89830" y="149729"/>
                    <a:pt x="89830" y="149729"/>
                    <a:pt x="87274" y="147096"/>
                  </a:cubicBezTo>
                  <a:cubicBezTo>
                    <a:pt x="84719" y="144463"/>
                    <a:pt x="78330" y="144463"/>
                    <a:pt x="75774" y="147096"/>
                  </a:cubicBezTo>
                  <a:cubicBezTo>
                    <a:pt x="75774" y="147096"/>
                    <a:pt x="75774" y="147096"/>
                    <a:pt x="66830" y="156311"/>
                  </a:cubicBezTo>
                  <a:cubicBezTo>
                    <a:pt x="66830" y="156311"/>
                    <a:pt x="66830" y="156311"/>
                    <a:pt x="59164" y="147096"/>
                  </a:cubicBezTo>
                  <a:cubicBezTo>
                    <a:pt x="55330" y="144463"/>
                    <a:pt x="50219" y="144463"/>
                    <a:pt x="46386" y="147096"/>
                  </a:cubicBezTo>
                  <a:close/>
                  <a:moveTo>
                    <a:pt x="183654" y="142875"/>
                  </a:moveTo>
                  <a:cubicBezTo>
                    <a:pt x="178495" y="142875"/>
                    <a:pt x="174625" y="146745"/>
                    <a:pt x="174625" y="151904"/>
                  </a:cubicBezTo>
                  <a:lnTo>
                    <a:pt x="174625" y="154484"/>
                  </a:lnTo>
                  <a:cubicBezTo>
                    <a:pt x="174625" y="159644"/>
                    <a:pt x="178495" y="163513"/>
                    <a:pt x="183654" y="163513"/>
                  </a:cubicBezTo>
                  <a:cubicBezTo>
                    <a:pt x="183654" y="163513"/>
                    <a:pt x="183654" y="163513"/>
                    <a:pt x="227509" y="163513"/>
                  </a:cubicBezTo>
                  <a:cubicBezTo>
                    <a:pt x="232669" y="163513"/>
                    <a:pt x="236538" y="159644"/>
                    <a:pt x="236538" y="154484"/>
                  </a:cubicBezTo>
                  <a:cubicBezTo>
                    <a:pt x="236538" y="154484"/>
                    <a:pt x="236538" y="154484"/>
                    <a:pt x="236538" y="151904"/>
                  </a:cubicBezTo>
                  <a:cubicBezTo>
                    <a:pt x="236538" y="146745"/>
                    <a:pt x="232669" y="142875"/>
                    <a:pt x="227509" y="142875"/>
                  </a:cubicBezTo>
                  <a:cubicBezTo>
                    <a:pt x="227509" y="142875"/>
                    <a:pt x="227509" y="142875"/>
                    <a:pt x="183654" y="142875"/>
                  </a:cubicBezTo>
                  <a:close/>
                  <a:moveTo>
                    <a:pt x="183654" y="79375"/>
                  </a:moveTo>
                  <a:cubicBezTo>
                    <a:pt x="178495" y="79375"/>
                    <a:pt x="174625" y="84604"/>
                    <a:pt x="174625" y="88526"/>
                  </a:cubicBezTo>
                  <a:lnTo>
                    <a:pt x="174625" y="92448"/>
                  </a:lnTo>
                  <a:cubicBezTo>
                    <a:pt x="174625" y="97678"/>
                    <a:pt x="178495" y="101600"/>
                    <a:pt x="183654" y="101600"/>
                  </a:cubicBezTo>
                  <a:cubicBezTo>
                    <a:pt x="183654" y="101600"/>
                    <a:pt x="183654" y="101600"/>
                    <a:pt x="227509" y="101600"/>
                  </a:cubicBezTo>
                  <a:cubicBezTo>
                    <a:pt x="232669" y="101600"/>
                    <a:pt x="236538" y="97678"/>
                    <a:pt x="236538" y="92448"/>
                  </a:cubicBezTo>
                  <a:cubicBezTo>
                    <a:pt x="236538" y="92448"/>
                    <a:pt x="236538" y="92448"/>
                    <a:pt x="236538" y="88526"/>
                  </a:cubicBezTo>
                  <a:cubicBezTo>
                    <a:pt x="236538" y="84604"/>
                    <a:pt x="232669" y="79375"/>
                    <a:pt x="227509" y="79375"/>
                  </a:cubicBezTo>
                  <a:cubicBezTo>
                    <a:pt x="227509" y="79375"/>
                    <a:pt x="227509" y="79375"/>
                    <a:pt x="183654" y="79375"/>
                  </a:cubicBezTo>
                  <a:close/>
                  <a:moveTo>
                    <a:pt x="66179" y="60325"/>
                  </a:moveTo>
                  <a:cubicBezTo>
                    <a:pt x="61019" y="60325"/>
                    <a:pt x="57150" y="64194"/>
                    <a:pt x="57150" y="69354"/>
                  </a:cubicBezTo>
                  <a:cubicBezTo>
                    <a:pt x="57150" y="69354"/>
                    <a:pt x="57150" y="69354"/>
                    <a:pt x="57150" y="79673"/>
                  </a:cubicBezTo>
                  <a:cubicBezTo>
                    <a:pt x="57150" y="79673"/>
                    <a:pt x="57150" y="79673"/>
                    <a:pt x="45541" y="79673"/>
                  </a:cubicBezTo>
                  <a:cubicBezTo>
                    <a:pt x="40381" y="79673"/>
                    <a:pt x="36512" y="84832"/>
                    <a:pt x="36512" y="88702"/>
                  </a:cubicBezTo>
                  <a:cubicBezTo>
                    <a:pt x="36512" y="88702"/>
                    <a:pt x="36512" y="88702"/>
                    <a:pt x="36512" y="92571"/>
                  </a:cubicBezTo>
                  <a:cubicBezTo>
                    <a:pt x="36512" y="97731"/>
                    <a:pt x="40381" y="101600"/>
                    <a:pt x="45541" y="101600"/>
                  </a:cubicBezTo>
                  <a:cubicBezTo>
                    <a:pt x="45541" y="101600"/>
                    <a:pt x="45541" y="101600"/>
                    <a:pt x="57150" y="101600"/>
                  </a:cubicBezTo>
                  <a:cubicBezTo>
                    <a:pt x="57150" y="101600"/>
                    <a:pt x="57150" y="101600"/>
                    <a:pt x="57150" y="113209"/>
                  </a:cubicBezTo>
                  <a:cubicBezTo>
                    <a:pt x="57150" y="118368"/>
                    <a:pt x="61019" y="122238"/>
                    <a:pt x="66179" y="122238"/>
                  </a:cubicBezTo>
                  <a:cubicBezTo>
                    <a:pt x="66179" y="122238"/>
                    <a:pt x="66179" y="122238"/>
                    <a:pt x="70048" y="122238"/>
                  </a:cubicBezTo>
                  <a:cubicBezTo>
                    <a:pt x="75208" y="122238"/>
                    <a:pt x="79077" y="118368"/>
                    <a:pt x="79077" y="113209"/>
                  </a:cubicBezTo>
                  <a:cubicBezTo>
                    <a:pt x="79077" y="113209"/>
                    <a:pt x="79077" y="113209"/>
                    <a:pt x="79077" y="101600"/>
                  </a:cubicBezTo>
                  <a:cubicBezTo>
                    <a:pt x="79077" y="101600"/>
                    <a:pt x="79077" y="101600"/>
                    <a:pt x="90686" y="101600"/>
                  </a:cubicBezTo>
                  <a:cubicBezTo>
                    <a:pt x="94555" y="101600"/>
                    <a:pt x="98425" y="97731"/>
                    <a:pt x="98425" y="92571"/>
                  </a:cubicBezTo>
                  <a:cubicBezTo>
                    <a:pt x="98425" y="92571"/>
                    <a:pt x="98425" y="92571"/>
                    <a:pt x="98425" y="88702"/>
                  </a:cubicBezTo>
                  <a:cubicBezTo>
                    <a:pt x="98425" y="84832"/>
                    <a:pt x="94555" y="79673"/>
                    <a:pt x="90686" y="79673"/>
                  </a:cubicBezTo>
                  <a:cubicBezTo>
                    <a:pt x="90686" y="79673"/>
                    <a:pt x="90686" y="79673"/>
                    <a:pt x="79077" y="79673"/>
                  </a:cubicBezTo>
                  <a:cubicBezTo>
                    <a:pt x="79077" y="79673"/>
                    <a:pt x="79077" y="79673"/>
                    <a:pt x="79077" y="69354"/>
                  </a:cubicBezTo>
                  <a:cubicBezTo>
                    <a:pt x="79077" y="64194"/>
                    <a:pt x="75208" y="60325"/>
                    <a:pt x="70048" y="60325"/>
                  </a:cubicBezTo>
                  <a:cubicBezTo>
                    <a:pt x="70048" y="60325"/>
                    <a:pt x="70048" y="60325"/>
                    <a:pt x="66179" y="60325"/>
                  </a:cubicBezTo>
                  <a:close/>
                  <a:moveTo>
                    <a:pt x="7761" y="36513"/>
                  </a:moveTo>
                  <a:lnTo>
                    <a:pt x="270345" y="36513"/>
                  </a:lnTo>
                  <a:cubicBezTo>
                    <a:pt x="275520" y="36513"/>
                    <a:pt x="279400" y="40395"/>
                    <a:pt x="279400" y="44276"/>
                  </a:cubicBezTo>
                  <a:cubicBezTo>
                    <a:pt x="279400" y="44276"/>
                    <a:pt x="279400" y="44276"/>
                    <a:pt x="279400" y="216369"/>
                  </a:cubicBezTo>
                  <a:cubicBezTo>
                    <a:pt x="279400" y="221544"/>
                    <a:pt x="275520" y="225426"/>
                    <a:pt x="270345" y="225426"/>
                  </a:cubicBezTo>
                  <a:cubicBezTo>
                    <a:pt x="270345" y="225426"/>
                    <a:pt x="270345" y="225426"/>
                    <a:pt x="7761" y="225426"/>
                  </a:cubicBezTo>
                  <a:cubicBezTo>
                    <a:pt x="3880" y="225426"/>
                    <a:pt x="0" y="221544"/>
                    <a:pt x="0" y="216369"/>
                  </a:cubicBezTo>
                  <a:cubicBezTo>
                    <a:pt x="0" y="216369"/>
                    <a:pt x="0" y="216369"/>
                    <a:pt x="0" y="44276"/>
                  </a:cubicBezTo>
                  <a:cubicBezTo>
                    <a:pt x="0" y="40395"/>
                    <a:pt x="3880" y="36513"/>
                    <a:pt x="7761" y="36513"/>
                  </a:cubicBezTo>
                  <a:close/>
                  <a:moveTo>
                    <a:pt x="129791" y="0"/>
                  </a:moveTo>
                  <a:cubicBezTo>
                    <a:pt x="129791" y="0"/>
                    <a:pt x="129791" y="0"/>
                    <a:pt x="149936" y="0"/>
                  </a:cubicBezTo>
                  <a:cubicBezTo>
                    <a:pt x="153714" y="0"/>
                    <a:pt x="158750" y="3760"/>
                    <a:pt x="158750" y="8773"/>
                  </a:cubicBezTo>
                  <a:lnTo>
                    <a:pt x="158750" y="23813"/>
                  </a:lnTo>
                  <a:cubicBezTo>
                    <a:pt x="158750" y="23813"/>
                    <a:pt x="158750" y="23813"/>
                    <a:pt x="122237" y="23813"/>
                  </a:cubicBezTo>
                  <a:cubicBezTo>
                    <a:pt x="122237" y="23813"/>
                    <a:pt x="122237" y="23813"/>
                    <a:pt x="122237" y="8773"/>
                  </a:cubicBezTo>
                  <a:cubicBezTo>
                    <a:pt x="122237" y="3760"/>
                    <a:pt x="126014" y="0"/>
                    <a:pt x="1297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70"/>
            <p:cNvSpPr/>
            <p:nvPr/>
          </p:nvSpPr>
          <p:spPr>
            <a:xfrm>
              <a:off x="7463708" y="3445489"/>
              <a:ext cx="399831" cy="399831"/>
            </a:xfrm>
            <a:custGeom>
              <a:avLst/>
              <a:gdLst>
                <a:gd name="connsiteX0" fmla="*/ 204130 w 338138"/>
                <a:gd name="connsiteY0" fmla="*/ 177800 h 338138"/>
                <a:gd name="connsiteX1" fmla="*/ 185737 w 338138"/>
                <a:gd name="connsiteY1" fmla="*/ 192226 h 338138"/>
                <a:gd name="connsiteX2" fmla="*/ 204130 w 338138"/>
                <a:gd name="connsiteY2" fmla="*/ 207963 h 338138"/>
                <a:gd name="connsiteX3" fmla="*/ 223837 w 338138"/>
                <a:gd name="connsiteY3" fmla="*/ 192226 h 338138"/>
                <a:gd name="connsiteX4" fmla="*/ 204130 w 338138"/>
                <a:gd name="connsiteY4" fmla="*/ 177800 h 338138"/>
                <a:gd name="connsiteX5" fmla="*/ 205581 w 338138"/>
                <a:gd name="connsiteY5" fmla="*/ 130175 h 338138"/>
                <a:gd name="connsiteX6" fmla="*/ 188912 w 338138"/>
                <a:gd name="connsiteY6" fmla="*/ 142875 h 338138"/>
                <a:gd name="connsiteX7" fmla="*/ 205581 w 338138"/>
                <a:gd name="connsiteY7" fmla="*/ 155575 h 338138"/>
                <a:gd name="connsiteX8" fmla="*/ 222250 w 338138"/>
                <a:gd name="connsiteY8" fmla="*/ 142875 h 338138"/>
                <a:gd name="connsiteX9" fmla="*/ 205581 w 338138"/>
                <a:gd name="connsiteY9" fmla="*/ 130175 h 338138"/>
                <a:gd name="connsiteX10" fmla="*/ 85725 w 338138"/>
                <a:gd name="connsiteY10" fmla="*/ 111125 h 338138"/>
                <a:gd name="connsiteX11" fmla="*/ 136525 w 338138"/>
                <a:gd name="connsiteY11" fmla="*/ 111125 h 338138"/>
                <a:gd name="connsiteX12" fmla="*/ 136525 w 338138"/>
                <a:gd name="connsiteY12" fmla="*/ 227013 h 338138"/>
                <a:gd name="connsiteX13" fmla="*/ 107950 w 338138"/>
                <a:gd name="connsiteY13" fmla="*/ 227013 h 338138"/>
                <a:gd name="connsiteX14" fmla="*/ 107950 w 338138"/>
                <a:gd name="connsiteY14" fmla="*/ 134938 h 338138"/>
                <a:gd name="connsiteX15" fmla="*/ 85725 w 338138"/>
                <a:gd name="connsiteY15" fmla="*/ 134938 h 338138"/>
                <a:gd name="connsiteX16" fmla="*/ 204922 w 338138"/>
                <a:gd name="connsiteY16" fmla="*/ 109538 h 338138"/>
                <a:gd name="connsiteX17" fmla="*/ 245817 w 338138"/>
                <a:gd name="connsiteY17" fmla="*/ 141288 h 338138"/>
                <a:gd name="connsiteX18" fmla="*/ 232625 w 338138"/>
                <a:gd name="connsiteY18" fmla="*/ 165101 h 338138"/>
                <a:gd name="connsiteX19" fmla="*/ 252413 w 338138"/>
                <a:gd name="connsiteY19" fmla="*/ 194205 h 338138"/>
                <a:gd name="connsiteX20" fmla="*/ 204922 w 338138"/>
                <a:gd name="connsiteY20" fmla="*/ 228601 h 338138"/>
                <a:gd name="connsiteX21" fmla="*/ 158750 w 338138"/>
                <a:gd name="connsiteY21" fmla="*/ 194205 h 338138"/>
                <a:gd name="connsiteX22" fmla="*/ 179857 w 338138"/>
                <a:gd name="connsiteY22" fmla="*/ 165101 h 338138"/>
                <a:gd name="connsiteX23" fmla="*/ 164027 w 338138"/>
                <a:gd name="connsiteY23" fmla="*/ 139965 h 338138"/>
                <a:gd name="connsiteX24" fmla="*/ 204922 w 338138"/>
                <a:gd name="connsiteY24" fmla="*/ 109538 h 338138"/>
                <a:gd name="connsiteX25" fmla="*/ 269875 w 338138"/>
                <a:gd name="connsiteY25" fmla="*/ 14288 h 338138"/>
                <a:gd name="connsiteX26" fmla="*/ 293688 w 338138"/>
                <a:gd name="connsiteY26" fmla="*/ 14288 h 338138"/>
                <a:gd name="connsiteX27" fmla="*/ 293688 w 338138"/>
                <a:gd name="connsiteY27" fmla="*/ 46038 h 338138"/>
                <a:gd name="connsiteX28" fmla="*/ 325438 w 338138"/>
                <a:gd name="connsiteY28" fmla="*/ 46038 h 338138"/>
                <a:gd name="connsiteX29" fmla="*/ 325438 w 338138"/>
                <a:gd name="connsiteY29" fmla="*/ 69851 h 338138"/>
                <a:gd name="connsiteX30" fmla="*/ 293688 w 338138"/>
                <a:gd name="connsiteY30" fmla="*/ 69851 h 338138"/>
                <a:gd name="connsiteX31" fmla="*/ 293688 w 338138"/>
                <a:gd name="connsiteY31" fmla="*/ 101601 h 338138"/>
                <a:gd name="connsiteX32" fmla="*/ 269875 w 338138"/>
                <a:gd name="connsiteY32" fmla="*/ 101601 h 338138"/>
                <a:gd name="connsiteX33" fmla="*/ 269875 w 338138"/>
                <a:gd name="connsiteY33" fmla="*/ 69851 h 338138"/>
                <a:gd name="connsiteX34" fmla="*/ 238125 w 338138"/>
                <a:gd name="connsiteY34" fmla="*/ 69851 h 338138"/>
                <a:gd name="connsiteX35" fmla="*/ 238125 w 338138"/>
                <a:gd name="connsiteY35" fmla="*/ 46038 h 338138"/>
                <a:gd name="connsiteX36" fmla="*/ 269875 w 338138"/>
                <a:gd name="connsiteY36" fmla="*/ 46038 h 338138"/>
                <a:gd name="connsiteX37" fmla="*/ 169069 w 338138"/>
                <a:gd name="connsiteY37" fmla="*/ 0 h 338138"/>
                <a:gd name="connsiteX38" fmla="*/ 213978 w 338138"/>
                <a:gd name="connsiteY38" fmla="*/ 6604 h 338138"/>
                <a:gd name="connsiteX39" fmla="*/ 213978 w 338138"/>
                <a:gd name="connsiteY39" fmla="*/ 36984 h 338138"/>
                <a:gd name="connsiteX40" fmla="*/ 169069 w 338138"/>
                <a:gd name="connsiteY40" fmla="*/ 29059 h 338138"/>
                <a:gd name="connsiteX41" fmla="*/ 29059 w 338138"/>
                <a:gd name="connsiteY41" fmla="*/ 169069 h 338138"/>
                <a:gd name="connsiteX42" fmla="*/ 169069 w 338138"/>
                <a:gd name="connsiteY42" fmla="*/ 309079 h 338138"/>
                <a:gd name="connsiteX43" fmla="*/ 309079 w 338138"/>
                <a:gd name="connsiteY43" fmla="*/ 169069 h 338138"/>
                <a:gd name="connsiteX44" fmla="*/ 301154 w 338138"/>
                <a:gd name="connsiteY44" fmla="*/ 124160 h 338138"/>
                <a:gd name="connsiteX45" fmla="*/ 331534 w 338138"/>
                <a:gd name="connsiteY45" fmla="*/ 124160 h 338138"/>
                <a:gd name="connsiteX46" fmla="*/ 338138 w 338138"/>
                <a:gd name="connsiteY46" fmla="*/ 169069 h 338138"/>
                <a:gd name="connsiteX47" fmla="*/ 169069 w 338138"/>
                <a:gd name="connsiteY47" fmla="*/ 338138 h 338138"/>
                <a:gd name="connsiteX48" fmla="*/ 0 w 338138"/>
                <a:gd name="connsiteY48" fmla="*/ 169069 h 338138"/>
                <a:gd name="connsiteX49" fmla="*/ 169069 w 338138"/>
                <a:gd name="connsiteY49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8138" h="338138">
                  <a:moveTo>
                    <a:pt x="204130" y="177800"/>
                  </a:moveTo>
                  <a:cubicBezTo>
                    <a:pt x="192306" y="177800"/>
                    <a:pt x="185737" y="183046"/>
                    <a:pt x="185737" y="192226"/>
                  </a:cubicBezTo>
                  <a:cubicBezTo>
                    <a:pt x="185737" y="201406"/>
                    <a:pt x="192306" y="207963"/>
                    <a:pt x="204130" y="207963"/>
                  </a:cubicBezTo>
                  <a:cubicBezTo>
                    <a:pt x="217268" y="207963"/>
                    <a:pt x="223837" y="202717"/>
                    <a:pt x="223837" y="192226"/>
                  </a:cubicBezTo>
                  <a:cubicBezTo>
                    <a:pt x="223837" y="183046"/>
                    <a:pt x="217268" y="177800"/>
                    <a:pt x="204130" y="177800"/>
                  </a:cubicBezTo>
                  <a:close/>
                  <a:moveTo>
                    <a:pt x="205581" y="130175"/>
                  </a:moveTo>
                  <a:cubicBezTo>
                    <a:pt x="196375" y="130175"/>
                    <a:pt x="188912" y="135861"/>
                    <a:pt x="188912" y="142875"/>
                  </a:cubicBezTo>
                  <a:cubicBezTo>
                    <a:pt x="188912" y="149889"/>
                    <a:pt x="196375" y="155575"/>
                    <a:pt x="205581" y="155575"/>
                  </a:cubicBezTo>
                  <a:cubicBezTo>
                    <a:pt x="214787" y="155575"/>
                    <a:pt x="222250" y="149889"/>
                    <a:pt x="222250" y="142875"/>
                  </a:cubicBezTo>
                  <a:cubicBezTo>
                    <a:pt x="222250" y="135861"/>
                    <a:pt x="214787" y="130175"/>
                    <a:pt x="205581" y="130175"/>
                  </a:cubicBezTo>
                  <a:close/>
                  <a:moveTo>
                    <a:pt x="85725" y="111125"/>
                  </a:moveTo>
                  <a:lnTo>
                    <a:pt x="136525" y="111125"/>
                  </a:lnTo>
                  <a:lnTo>
                    <a:pt x="136525" y="227013"/>
                  </a:lnTo>
                  <a:lnTo>
                    <a:pt x="107950" y="227013"/>
                  </a:lnTo>
                  <a:lnTo>
                    <a:pt x="107950" y="134938"/>
                  </a:lnTo>
                  <a:lnTo>
                    <a:pt x="85725" y="134938"/>
                  </a:lnTo>
                  <a:close/>
                  <a:moveTo>
                    <a:pt x="204922" y="109538"/>
                  </a:moveTo>
                  <a:cubicBezTo>
                    <a:pt x="229987" y="109538"/>
                    <a:pt x="245817" y="122767"/>
                    <a:pt x="245817" y="141288"/>
                  </a:cubicBezTo>
                  <a:cubicBezTo>
                    <a:pt x="245817" y="150549"/>
                    <a:pt x="240540" y="159809"/>
                    <a:pt x="232625" y="165101"/>
                  </a:cubicBezTo>
                  <a:cubicBezTo>
                    <a:pt x="244498" y="170393"/>
                    <a:pt x="252413" y="180976"/>
                    <a:pt x="252413" y="194205"/>
                  </a:cubicBezTo>
                  <a:cubicBezTo>
                    <a:pt x="252413" y="215372"/>
                    <a:pt x="233944" y="228601"/>
                    <a:pt x="204922" y="228601"/>
                  </a:cubicBezTo>
                  <a:cubicBezTo>
                    <a:pt x="177219" y="228601"/>
                    <a:pt x="158750" y="215372"/>
                    <a:pt x="158750" y="194205"/>
                  </a:cubicBezTo>
                  <a:cubicBezTo>
                    <a:pt x="158750" y="180976"/>
                    <a:pt x="166665" y="170393"/>
                    <a:pt x="179857" y="165101"/>
                  </a:cubicBezTo>
                  <a:cubicBezTo>
                    <a:pt x="170623" y="159809"/>
                    <a:pt x="164027" y="150549"/>
                    <a:pt x="164027" y="139965"/>
                  </a:cubicBezTo>
                  <a:cubicBezTo>
                    <a:pt x="164027" y="121444"/>
                    <a:pt x="179857" y="109538"/>
                    <a:pt x="204922" y="109538"/>
                  </a:cubicBezTo>
                  <a:close/>
                  <a:moveTo>
                    <a:pt x="269875" y="14288"/>
                  </a:moveTo>
                  <a:lnTo>
                    <a:pt x="293688" y="14288"/>
                  </a:lnTo>
                  <a:lnTo>
                    <a:pt x="293688" y="46038"/>
                  </a:lnTo>
                  <a:lnTo>
                    <a:pt x="325438" y="46038"/>
                  </a:lnTo>
                  <a:lnTo>
                    <a:pt x="325438" y="69851"/>
                  </a:lnTo>
                  <a:lnTo>
                    <a:pt x="293688" y="69851"/>
                  </a:lnTo>
                  <a:lnTo>
                    <a:pt x="293688" y="101601"/>
                  </a:lnTo>
                  <a:lnTo>
                    <a:pt x="269875" y="101601"/>
                  </a:lnTo>
                  <a:lnTo>
                    <a:pt x="269875" y="69851"/>
                  </a:lnTo>
                  <a:lnTo>
                    <a:pt x="238125" y="69851"/>
                  </a:lnTo>
                  <a:lnTo>
                    <a:pt x="238125" y="46038"/>
                  </a:lnTo>
                  <a:lnTo>
                    <a:pt x="269875" y="46038"/>
                  </a:lnTo>
                  <a:close/>
                  <a:moveTo>
                    <a:pt x="169069" y="0"/>
                  </a:moveTo>
                  <a:cubicBezTo>
                    <a:pt x="184919" y="0"/>
                    <a:pt x="199448" y="2642"/>
                    <a:pt x="213978" y="6604"/>
                  </a:cubicBezTo>
                  <a:cubicBezTo>
                    <a:pt x="213978" y="6604"/>
                    <a:pt x="213978" y="6604"/>
                    <a:pt x="213978" y="36984"/>
                  </a:cubicBezTo>
                  <a:cubicBezTo>
                    <a:pt x="199448" y="31701"/>
                    <a:pt x="184919" y="29059"/>
                    <a:pt x="169069" y="29059"/>
                  </a:cubicBezTo>
                  <a:cubicBezTo>
                    <a:pt x="92459" y="29059"/>
                    <a:pt x="29059" y="92460"/>
                    <a:pt x="29059" y="169069"/>
                  </a:cubicBezTo>
                  <a:cubicBezTo>
                    <a:pt x="29059" y="245679"/>
                    <a:pt x="92459" y="309079"/>
                    <a:pt x="169069" y="309079"/>
                  </a:cubicBezTo>
                  <a:cubicBezTo>
                    <a:pt x="245679" y="309079"/>
                    <a:pt x="309079" y="245679"/>
                    <a:pt x="309079" y="169069"/>
                  </a:cubicBezTo>
                  <a:cubicBezTo>
                    <a:pt x="309079" y="153219"/>
                    <a:pt x="306438" y="138690"/>
                    <a:pt x="301154" y="124160"/>
                  </a:cubicBezTo>
                  <a:lnTo>
                    <a:pt x="331534" y="124160"/>
                  </a:lnTo>
                  <a:cubicBezTo>
                    <a:pt x="335496" y="138690"/>
                    <a:pt x="338138" y="153219"/>
                    <a:pt x="338138" y="169069"/>
                  </a:cubicBezTo>
                  <a:cubicBezTo>
                    <a:pt x="338138" y="262850"/>
                    <a:pt x="262850" y="338138"/>
                    <a:pt x="169069" y="338138"/>
                  </a:cubicBezTo>
                  <a:cubicBezTo>
                    <a:pt x="75288" y="338138"/>
                    <a:pt x="0" y="262850"/>
                    <a:pt x="0" y="169069"/>
                  </a:cubicBezTo>
                  <a:cubicBezTo>
                    <a:pt x="0" y="75289"/>
                    <a:pt x="75288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83790" y="2217179"/>
            <a:ext cx="3689804" cy="830766"/>
            <a:chOff x="1136195" y="2091953"/>
            <a:chExt cx="3689804" cy="830766"/>
          </a:xfrm>
        </p:grpSpPr>
        <p:sp>
          <p:nvSpPr>
            <p:cNvPr id="20" name="文本框 19"/>
            <p:cNvSpPr txBox="1"/>
            <p:nvPr/>
          </p:nvSpPr>
          <p:spPr>
            <a:xfrm>
              <a:off x="1136195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标题添加此处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36195" y="2407193"/>
              <a:ext cx="36898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60597" y="2217179"/>
            <a:ext cx="3689804" cy="830766"/>
            <a:chOff x="1136195" y="2091953"/>
            <a:chExt cx="3689804" cy="830766"/>
          </a:xfrm>
        </p:grpSpPr>
        <p:sp>
          <p:nvSpPr>
            <p:cNvPr id="23" name="文本框 22"/>
            <p:cNvSpPr txBox="1"/>
            <p:nvPr/>
          </p:nvSpPr>
          <p:spPr>
            <a:xfrm>
              <a:off x="1136195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标题添加此处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36195" y="2407193"/>
              <a:ext cx="36898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72194" y="4810824"/>
            <a:ext cx="3689804" cy="830766"/>
            <a:chOff x="1136195" y="2091953"/>
            <a:chExt cx="3689804" cy="830766"/>
          </a:xfrm>
        </p:grpSpPr>
        <p:sp>
          <p:nvSpPr>
            <p:cNvPr id="26" name="文本框 25"/>
            <p:cNvSpPr txBox="1"/>
            <p:nvPr/>
          </p:nvSpPr>
          <p:spPr>
            <a:xfrm>
              <a:off x="1136195" y="209195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标题添加此处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36195" y="2407193"/>
              <a:ext cx="36898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A5DCC6F-2000-402A-9E53-AFB7B523ED7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E7F0F5F-C68F-4937-A2A0-F6EC95B4D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26397A3-F936-4F4F-B9DB-79ACF847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8D2FFDE-44BE-4A82-87DC-D5C1B2B70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BD9A40F8-D786-44C4-813A-3FCCEC7C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0894EAC-F4AF-4DD1-B84D-D3F4ED36A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F1D650B-9852-4BB2-835E-19355770C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F8CA3C2-29C0-41E8-A6A2-9238CED5C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60E8453-5481-4F14-A05C-E5A262712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D1E8F63F-2553-4E10-A7BF-B5FA1A21F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08D0314A-B3C3-4CDD-829E-69D3F587D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69624321-F238-4AC5-A1FD-BEDBAD1B2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58B007C-8361-430D-B02F-F4C3C266E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967848A-2C9B-41A4-B39D-F438A9E03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D61ABE71-41F5-4E82-BB82-4B5158B72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87F64181-64BC-4499-BA9E-319B38EE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1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474361" y="2810513"/>
            <a:ext cx="5243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Calibri" panose="020F0502020204030204" pitchFamily="34" charset="0"/>
              </a:rPr>
              <a:t>此处添加您的标题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50978" y="3678414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We have many PowerPoint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templates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that has been specifically designed to help anyone that is stepping into the world of PowerPoint for the very first time.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192" y="386093"/>
            <a:ext cx="2291614" cy="26468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Arial" panose="020B0604020202020204" pitchFamily="34" charset="0"/>
              </a:rPr>
              <a:t>04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8E4FAA-631E-4A13-997E-F8DB640D9B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12238A5-D72B-4038-9879-095F46947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81FAA4E-125A-46BC-B6C6-1E0F60563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D7D4A03-7FFD-4F95-814F-024CAE6D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384FA3A-BA10-4D5F-8A7B-9F2D603D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C0699C0-9A2D-4CE6-B26F-EC2DE206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CED9EB0-558F-4F17-BFA4-8011A022E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6DEAAD7-D166-46ED-BDD5-38F1A6EB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4A99B9C-9EC2-4F85-9F2A-C93FEB5E4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54DBE57-3AC0-445A-B968-A06C2BA77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F9CB90B-6BC0-4A83-AE87-95EE5E32D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2D94EE0C-7807-418B-B2CB-DFF1B4FFA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1BC147B-5D37-4632-8CFC-DC166C109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8897A96-A480-43E2-9EF2-EC4B257D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9F160E5-74A5-4338-8367-072AD9F30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BFF6029-83BC-48B1-A691-8212E73EC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1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四、此处添加章节标题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4794" y="4454841"/>
            <a:ext cx="2549070" cy="1554950"/>
            <a:chOff x="1181101" y="4049486"/>
            <a:chExt cx="2549070" cy="1554950"/>
          </a:xfrm>
        </p:grpSpPr>
        <p:sp>
          <p:nvSpPr>
            <p:cNvPr id="7" name="矩形: 圆角 7"/>
            <p:cNvSpPr/>
            <p:nvPr/>
          </p:nvSpPr>
          <p:spPr>
            <a:xfrm>
              <a:off x="1301750" y="4049486"/>
              <a:ext cx="2307771" cy="537028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34648" y="411736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181101" y="4704190"/>
              <a:ext cx="2549070" cy="9002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24794" y="2089702"/>
            <a:ext cx="2549070" cy="1554950"/>
            <a:chOff x="1181101" y="4049486"/>
            <a:chExt cx="2549070" cy="1554950"/>
          </a:xfrm>
        </p:grpSpPr>
        <p:sp>
          <p:nvSpPr>
            <p:cNvPr id="11" name="矩形: 圆角 12"/>
            <p:cNvSpPr/>
            <p:nvPr/>
          </p:nvSpPr>
          <p:spPr>
            <a:xfrm>
              <a:off x="1301750" y="4049486"/>
              <a:ext cx="2307771" cy="537028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34648" y="411736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181101" y="4704190"/>
              <a:ext cx="2549070" cy="9002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8136" y="4454841"/>
            <a:ext cx="2549070" cy="1554950"/>
            <a:chOff x="1181101" y="4049486"/>
            <a:chExt cx="2549070" cy="1554950"/>
          </a:xfrm>
        </p:grpSpPr>
        <p:sp>
          <p:nvSpPr>
            <p:cNvPr id="15" name="矩形: 圆角 16"/>
            <p:cNvSpPr/>
            <p:nvPr/>
          </p:nvSpPr>
          <p:spPr>
            <a:xfrm>
              <a:off x="1301750" y="4049486"/>
              <a:ext cx="2307771" cy="537028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34648" y="411736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181101" y="4704190"/>
              <a:ext cx="2549070" cy="9002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18136" y="2089702"/>
            <a:ext cx="2549070" cy="1554950"/>
            <a:chOff x="1181101" y="4049486"/>
            <a:chExt cx="2549070" cy="1554950"/>
          </a:xfrm>
        </p:grpSpPr>
        <p:sp>
          <p:nvSpPr>
            <p:cNvPr id="19" name="矩形: 圆角 20"/>
            <p:cNvSpPr/>
            <p:nvPr/>
          </p:nvSpPr>
          <p:spPr>
            <a:xfrm>
              <a:off x="1301750" y="4049486"/>
              <a:ext cx="2307771" cy="537028"/>
            </a:xfrm>
            <a:prstGeom prst="roundRect">
              <a:avLst>
                <a:gd name="adj" fmla="val 50000"/>
              </a:avLst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34648" y="411736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添加标题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181101" y="4704190"/>
              <a:ext cx="2549070" cy="9002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endParaRPr>
            </a:p>
          </p:txBody>
        </p:sp>
      </p:grpSp>
      <p:sp>
        <p:nvSpPr>
          <p:cNvPr id="22" name="business-meeting-of-males_46755"/>
          <p:cNvSpPr>
            <a:spLocks noChangeAspect="1"/>
          </p:cNvSpPr>
          <p:nvPr/>
        </p:nvSpPr>
        <p:spPr bwMode="auto">
          <a:xfrm>
            <a:off x="4862286" y="2606310"/>
            <a:ext cx="2467428" cy="2697276"/>
          </a:xfrm>
          <a:custGeom>
            <a:avLst/>
            <a:gdLst>
              <a:gd name="connsiteX0" fmla="*/ 0 w 300610"/>
              <a:gd name="connsiteY0" fmla="*/ 295275 h 328613"/>
              <a:gd name="connsiteX1" fmla="*/ 273050 w 300610"/>
              <a:gd name="connsiteY1" fmla="*/ 295275 h 328613"/>
              <a:gd name="connsiteX2" fmla="*/ 273050 w 300610"/>
              <a:gd name="connsiteY2" fmla="*/ 328613 h 328613"/>
              <a:gd name="connsiteX3" fmla="*/ 0 w 300610"/>
              <a:gd name="connsiteY3" fmla="*/ 328613 h 328613"/>
              <a:gd name="connsiteX4" fmla="*/ 142488 w 300610"/>
              <a:gd name="connsiteY4" fmla="*/ 234950 h 328613"/>
              <a:gd name="connsiteX5" fmla="*/ 147637 w 300610"/>
              <a:gd name="connsiteY5" fmla="*/ 241339 h 328613"/>
              <a:gd name="connsiteX6" fmla="*/ 154073 w 300610"/>
              <a:gd name="connsiteY6" fmla="*/ 234950 h 328613"/>
              <a:gd name="connsiteX7" fmla="*/ 161796 w 300610"/>
              <a:gd name="connsiteY7" fmla="*/ 238784 h 328613"/>
              <a:gd name="connsiteX8" fmla="*/ 163083 w 300610"/>
              <a:gd name="connsiteY8" fmla="*/ 240061 h 328613"/>
              <a:gd name="connsiteX9" fmla="*/ 193975 w 300610"/>
              <a:gd name="connsiteY9" fmla="*/ 287338 h 328613"/>
              <a:gd name="connsiteX10" fmla="*/ 174667 w 300610"/>
              <a:gd name="connsiteY10" fmla="*/ 287338 h 328613"/>
              <a:gd name="connsiteX11" fmla="*/ 172093 w 300610"/>
              <a:gd name="connsiteY11" fmla="*/ 272005 h 328613"/>
              <a:gd name="connsiteX12" fmla="*/ 172093 w 300610"/>
              <a:gd name="connsiteY12" fmla="*/ 287338 h 328613"/>
              <a:gd name="connsiteX13" fmla="*/ 147637 w 300610"/>
              <a:gd name="connsiteY13" fmla="*/ 287338 h 328613"/>
              <a:gd name="connsiteX14" fmla="*/ 152786 w 300610"/>
              <a:gd name="connsiteY14" fmla="*/ 279672 h 328613"/>
              <a:gd name="connsiteX15" fmla="*/ 147637 w 300610"/>
              <a:gd name="connsiteY15" fmla="*/ 242617 h 328613"/>
              <a:gd name="connsiteX16" fmla="*/ 142488 w 300610"/>
              <a:gd name="connsiteY16" fmla="*/ 279672 h 328613"/>
              <a:gd name="connsiteX17" fmla="*/ 147637 w 300610"/>
              <a:gd name="connsiteY17" fmla="*/ 287338 h 328613"/>
              <a:gd name="connsiteX18" fmla="*/ 123181 w 300610"/>
              <a:gd name="connsiteY18" fmla="*/ 287338 h 328613"/>
              <a:gd name="connsiteX19" fmla="*/ 123181 w 300610"/>
              <a:gd name="connsiteY19" fmla="*/ 272005 h 328613"/>
              <a:gd name="connsiteX20" fmla="*/ 120607 w 300610"/>
              <a:gd name="connsiteY20" fmla="*/ 287338 h 328613"/>
              <a:gd name="connsiteX21" fmla="*/ 102150 w 300610"/>
              <a:gd name="connsiteY21" fmla="*/ 287338 h 328613"/>
              <a:gd name="connsiteX22" fmla="*/ 101781 w 300610"/>
              <a:gd name="connsiteY22" fmla="*/ 284381 h 328613"/>
              <a:gd name="connsiteX23" fmla="*/ 104316 w 300610"/>
              <a:gd name="connsiteY23" fmla="*/ 268811 h 328613"/>
              <a:gd name="connsiteX24" fmla="*/ 132191 w 300610"/>
              <a:gd name="connsiteY24" fmla="*/ 240061 h 328613"/>
              <a:gd name="connsiteX25" fmla="*/ 133478 w 300610"/>
              <a:gd name="connsiteY25" fmla="*/ 238784 h 328613"/>
              <a:gd name="connsiteX26" fmla="*/ 142488 w 300610"/>
              <a:gd name="connsiteY26" fmla="*/ 234950 h 328613"/>
              <a:gd name="connsiteX27" fmla="*/ 49657 w 300610"/>
              <a:gd name="connsiteY27" fmla="*/ 234950 h 328613"/>
              <a:gd name="connsiteX28" fmla="*/ 54906 w 300610"/>
              <a:gd name="connsiteY28" fmla="*/ 241339 h 328613"/>
              <a:gd name="connsiteX29" fmla="*/ 61468 w 300610"/>
              <a:gd name="connsiteY29" fmla="*/ 234950 h 328613"/>
              <a:gd name="connsiteX30" fmla="*/ 70654 w 300610"/>
              <a:gd name="connsiteY30" fmla="*/ 238784 h 328613"/>
              <a:gd name="connsiteX31" fmla="*/ 71967 w 300610"/>
              <a:gd name="connsiteY31" fmla="*/ 240061 h 328613"/>
              <a:gd name="connsiteX32" fmla="*/ 99833 w 300610"/>
              <a:gd name="connsiteY32" fmla="*/ 268811 h 328613"/>
              <a:gd name="connsiteX33" fmla="*/ 101781 w 300610"/>
              <a:gd name="connsiteY33" fmla="*/ 284381 h 328613"/>
              <a:gd name="connsiteX34" fmla="*/ 101299 w 300610"/>
              <a:gd name="connsiteY34" fmla="*/ 287338 h 328613"/>
              <a:gd name="connsiteX35" fmla="*/ 99854 w 300610"/>
              <a:gd name="connsiteY35" fmla="*/ 287338 h 328613"/>
              <a:gd name="connsiteX36" fmla="*/ 83778 w 300610"/>
              <a:gd name="connsiteY36" fmla="*/ 287338 h 328613"/>
              <a:gd name="connsiteX37" fmla="*/ 79841 w 300610"/>
              <a:gd name="connsiteY37" fmla="*/ 272005 h 328613"/>
              <a:gd name="connsiteX38" fmla="*/ 79841 w 300610"/>
              <a:gd name="connsiteY38" fmla="*/ 287338 h 328613"/>
              <a:gd name="connsiteX39" fmla="*/ 56219 w 300610"/>
              <a:gd name="connsiteY39" fmla="*/ 287338 h 328613"/>
              <a:gd name="connsiteX40" fmla="*/ 61468 w 300610"/>
              <a:gd name="connsiteY40" fmla="*/ 279672 h 328613"/>
              <a:gd name="connsiteX41" fmla="*/ 54906 w 300610"/>
              <a:gd name="connsiteY41" fmla="*/ 242617 h 328613"/>
              <a:gd name="connsiteX42" fmla="*/ 49657 w 300610"/>
              <a:gd name="connsiteY42" fmla="*/ 279672 h 328613"/>
              <a:gd name="connsiteX43" fmla="*/ 54906 w 300610"/>
              <a:gd name="connsiteY43" fmla="*/ 287338 h 328613"/>
              <a:gd name="connsiteX44" fmla="*/ 31284 w 300610"/>
              <a:gd name="connsiteY44" fmla="*/ 287338 h 328613"/>
              <a:gd name="connsiteX45" fmla="*/ 31284 w 300610"/>
              <a:gd name="connsiteY45" fmla="*/ 272005 h 328613"/>
              <a:gd name="connsiteX46" fmla="*/ 27347 w 300610"/>
              <a:gd name="connsiteY46" fmla="*/ 287338 h 328613"/>
              <a:gd name="connsiteX47" fmla="*/ 8975 w 300610"/>
              <a:gd name="connsiteY47" fmla="*/ 287338 h 328613"/>
              <a:gd name="connsiteX48" fmla="*/ 39158 w 300610"/>
              <a:gd name="connsiteY48" fmla="*/ 240061 h 328613"/>
              <a:gd name="connsiteX49" fmla="*/ 40471 w 300610"/>
              <a:gd name="connsiteY49" fmla="*/ 238784 h 328613"/>
              <a:gd name="connsiteX50" fmla="*/ 49657 w 300610"/>
              <a:gd name="connsiteY50" fmla="*/ 234950 h 328613"/>
              <a:gd name="connsiteX51" fmla="*/ 148431 w 300610"/>
              <a:gd name="connsiteY51" fmla="*/ 187325 h 328613"/>
              <a:gd name="connsiteX52" fmla="*/ 171450 w 300610"/>
              <a:gd name="connsiteY52" fmla="*/ 210344 h 328613"/>
              <a:gd name="connsiteX53" fmla="*/ 148431 w 300610"/>
              <a:gd name="connsiteY53" fmla="*/ 233363 h 328613"/>
              <a:gd name="connsiteX54" fmla="*/ 125412 w 300610"/>
              <a:gd name="connsiteY54" fmla="*/ 210344 h 328613"/>
              <a:gd name="connsiteX55" fmla="*/ 148431 w 300610"/>
              <a:gd name="connsiteY55" fmla="*/ 187325 h 328613"/>
              <a:gd name="connsiteX56" fmla="*/ 55563 w 300610"/>
              <a:gd name="connsiteY56" fmla="*/ 187325 h 328613"/>
              <a:gd name="connsiteX57" fmla="*/ 79376 w 300610"/>
              <a:gd name="connsiteY57" fmla="*/ 210344 h 328613"/>
              <a:gd name="connsiteX58" fmla="*/ 55563 w 300610"/>
              <a:gd name="connsiteY58" fmla="*/ 233363 h 328613"/>
              <a:gd name="connsiteX59" fmla="*/ 31750 w 300610"/>
              <a:gd name="connsiteY59" fmla="*/ 210344 h 328613"/>
              <a:gd name="connsiteX60" fmla="*/ 55563 w 300610"/>
              <a:gd name="connsiteY60" fmla="*/ 187325 h 328613"/>
              <a:gd name="connsiteX61" fmla="*/ 241300 w 300610"/>
              <a:gd name="connsiteY61" fmla="*/ 71438 h 328613"/>
              <a:gd name="connsiteX62" fmla="*/ 241375 w 300610"/>
              <a:gd name="connsiteY62" fmla="*/ 71900 h 328613"/>
              <a:gd name="connsiteX63" fmla="*/ 241259 w 300610"/>
              <a:gd name="connsiteY63" fmla="*/ 71762 h 328613"/>
              <a:gd name="connsiteX64" fmla="*/ 192087 w 300610"/>
              <a:gd name="connsiteY64" fmla="*/ 58056 h 328613"/>
              <a:gd name="connsiteX65" fmla="*/ 207583 w 300610"/>
              <a:gd name="connsiteY65" fmla="*/ 70713 h 328613"/>
              <a:gd name="connsiteX66" fmla="*/ 221918 w 300610"/>
              <a:gd name="connsiteY66" fmla="*/ 69419 h 328613"/>
              <a:gd name="connsiteX67" fmla="*/ 224524 w 300610"/>
              <a:gd name="connsiteY67" fmla="*/ 68124 h 328613"/>
              <a:gd name="connsiteX68" fmla="*/ 234950 w 300610"/>
              <a:gd name="connsiteY68" fmla="*/ 64240 h 328613"/>
              <a:gd name="connsiteX69" fmla="*/ 235764 w 300610"/>
              <a:gd name="connsiteY69" fmla="*/ 65211 h 328613"/>
              <a:gd name="connsiteX70" fmla="*/ 241259 w 300610"/>
              <a:gd name="connsiteY70" fmla="*/ 71762 h 328613"/>
              <a:gd name="connsiteX71" fmla="*/ 234950 w 300610"/>
              <a:gd name="connsiteY71" fmla="*/ 120651 h 328613"/>
              <a:gd name="connsiteX72" fmla="*/ 241300 w 300610"/>
              <a:gd name="connsiteY72" fmla="*/ 131763 h 328613"/>
              <a:gd name="connsiteX73" fmla="*/ 249238 w 300610"/>
              <a:gd name="connsiteY73" fmla="*/ 120651 h 328613"/>
              <a:gd name="connsiteX74" fmla="*/ 241375 w 300610"/>
              <a:gd name="connsiteY74" fmla="*/ 71900 h 328613"/>
              <a:gd name="connsiteX75" fmla="*/ 241465 w 300610"/>
              <a:gd name="connsiteY75" fmla="*/ 72008 h 328613"/>
              <a:gd name="connsiteX76" fmla="*/ 249284 w 300610"/>
              <a:gd name="connsiteY76" fmla="*/ 64240 h 328613"/>
              <a:gd name="connsiteX77" fmla="*/ 261013 w 300610"/>
              <a:gd name="connsiteY77" fmla="*/ 68124 h 328613"/>
              <a:gd name="connsiteX78" fmla="*/ 261013 w 300610"/>
              <a:gd name="connsiteY78" fmla="*/ 69419 h 328613"/>
              <a:gd name="connsiteX79" fmla="*/ 288380 w 300610"/>
              <a:gd name="connsiteY79" fmla="*/ 166518 h 328613"/>
              <a:gd name="connsiteX80" fmla="*/ 277954 w 300610"/>
              <a:gd name="connsiteY80" fmla="*/ 172992 h 328613"/>
              <a:gd name="connsiteX81" fmla="*/ 272742 w 300610"/>
              <a:gd name="connsiteY81" fmla="*/ 170402 h 328613"/>
              <a:gd name="connsiteX82" fmla="*/ 270135 w 300610"/>
              <a:gd name="connsiteY82" fmla="*/ 169108 h 328613"/>
              <a:gd name="connsiteX83" fmla="*/ 270135 w 300610"/>
              <a:gd name="connsiteY83" fmla="*/ 279154 h 328613"/>
              <a:gd name="connsiteX84" fmla="*/ 255800 w 300610"/>
              <a:gd name="connsiteY84" fmla="*/ 292100 h 328613"/>
              <a:gd name="connsiteX85" fmla="*/ 242769 w 300610"/>
              <a:gd name="connsiteY85" fmla="*/ 279154 h 328613"/>
              <a:gd name="connsiteX86" fmla="*/ 242769 w 300610"/>
              <a:gd name="connsiteY86" fmla="*/ 183349 h 328613"/>
              <a:gd name="connsiteX87" fmla="*/ 241465 w 300610"/>
              <a:gd name="connsiteY87" fmla="*/ 183349 h 328613"/>
              <a:gd name="connsiteX88" fmla="*/ 240162 w 300610"/>
              <a:gd name="connsiteY88" fmla="*/ 183349 h 328613"/>
              <a:gd name="connsiteX89" fmla="*/ 240162 w 300610"/>
              <a:gd name="connsiteY89" fmla="*/ 279154 h 328613"/>
              <a:gd name="connsiteX90" fmla="*/ 225827 w 300610"/>
              <a:gd name="connsiteY90" fmla="*/ 292100 h 328613"/>
              <a:gd name="connsiteX91" fmla="*/ 212796 w 300610"/>
              <a:gd name="connsiteY91" fmla="*/ 279154 h 328613"/>
              <a:gd name="connsiteX92" fmla="*/ 212796 w 300610"/>
              <a:gd name="connsiteY92" fmla="*/ 166518 h 328613"/>
              <a:gd name="connsiteX93" fmla="*/ 212796 w 300610"/>
              <a:gd name="connsiteY93" fmla="*/ 165224 h 328613"/>
              <a:gd name="connsiteX94" fmla="*/ 211492 w 300610"/>
              <a:gd name="connsiteY94" fmla="*/ 156161 h 328613"/>
              <a:gd name="connsiteX95" fmla="*/ 211492 w 300610"/>
              <a:gd name="connsiteY95" fmla="*/ 95312 h 328613"/>
              <a:gd name="connsiteX96" fmla="*/ 201067 w 300610"/>
              <a:gd name="connsiteY96" fmla="*/ 92723 h 328613"/>
              <a:gd name="connsiteX97" fmla="*/ 192087 w 300610"/>
              <a:gd name="connsiteY97" fmla="*/ 87320 h 328613"/>
              <a:gd name="connsiteX98" fmla="*/ 192087 w 300610"/>
              <a:gd name="connsiteY98" fmla="*/ 61369 h 328613"/>
              <a:gd name="connsiteX99" fmla="*/ 41275 w 300610"/>
              <a:gd name="connsiteY99" fmla="*/ 53975 h 328613"/>
              <a:gd name="connsiteX100" fmla="*/ 41275 w 300610"/>
              <a:gd name="connsiteY100" fmla="*/ 69850 h 328613"/>
              <a:gd name="connsiteX101" fmla="*/ 71438 w 300610"/>
              <a:gd name="connsiteY101" fmla="*/ 106363 h 328613"/>
              <a:gd name="connsiteX102" fmla="*/ 90488 w 300610"/>
              <a:gd name="connsiteY102" fmla="*/ 96838 h 328613"/>
              <a:gd name="connsiteX103" fmla="*/ 115888 w 300610"/>
              <a:gd name="connsiteY103" fmla="*/ 107950 h 328613"/>
              <a:gd name="connsiteX104" fmla="*/ 160338 w 300610"/>
              <a:gd name="connsiteY104" fmla="*/ 93663 h 328613"/>
              <a:gd name="connsiteX105" fmla="*/ 160338 w 300610"/>
              <a:gd name="connsiteY105" fmla="*/ 74613 h 328613"/>
              <a:gd name="connsiteX106" fmla="*/ 114300 w 300610"/>
              <a:gd name="connsiteY106" fmla="*/ 88900 h 328613"/>
              <a:gd name="connsiteX107" fmla="*/ 90488 w 300610"/>
              <a:gd name="connsiteY107" fmla="*/ 69850 h 328613"/>
              <a:gd name="connsiteX108" fmla="*/ 73025 w 300610"/>
              <a:gd name="connsiteY108" fmla="*/ 88900 h 328613"/>
              <a:gd name="connsiteX109" fmla="*/ 36512 w 300610"/>
              <a:gd name="connsiteY109" fmla="*/ 46038 h 328613"/>
              <a:gd name="connsiteX110" fmla="*/ 73025 w 300610"/>
              <a:gd name="connsiteY110" fmla="*/ 82551 h 328613"/>
              <a:gd name="connsiteX111" fmla="*/ 90488 w 300610"/>
              <a:gd name="connsiteY111" fmla="*/ 66676 h 328613"/>
              <a:gd name="connsiteX112" fmla="*/ 115888 w 300610"/>
              <a:gd name="connsiteY112" fmla="*/ 84138 h 328613"/>
              <a:gd name="connsiteX113" fmla="*/ 163513 w 300610"/>
              <a:gd name="connsiteY113" fmla="*/ 68263 h 328613"/>
              <a:gd name="connsiteX114" fmla="*/ 163513 w 300610"/>
              <a:gd name="connsiteY114" fmla="*/ 146051 h 328613"/>
              <a:gd name="connsiteX115" fmla="*/ 168275 w 300610"/>
              <a:gd name="connsiteY115" fmla="*/ 146051 h 328613"/>
              <a:gd name="connsiteX116" fmla="*/ 168275 w 300610"/>
              <a:gd name="connsiteY116" fmla="*/ 150813 h 328613"/>
              <a:gd name="connsiteX117" fmla="*/ 31750 w 300610"/>
              <a:gd name="connsiteY117" fmla="*/ 150813 h 328613"/>
              <a:gd name="connsiteX118" fmla="*/ 31750 w 300610"/>
              <a:gd name="connsiteY118" fmla="*/ 146051 h 328613"/>
              <a:gd name="connsiteX119" fmla="*/ 36512 w 300610"/>
              <a:gd name="connsiteY119" fmla="*/ 146051 h 328613"/>
              <a:gd name="connsiteX120" fmla="*/ 163275 w 300610"/>
              <a:gd name="connsiteY120" fmla="*/ 25400 h 328613"/>
              <a:gd name="connsiteX121" fmla="*/ 167185 w 300610"/>
              <a:gd name="connsiteY121" fmla="*/ 26694 h 328613"/>
              <a:gd name="connsiteX122" fmla="*/ 172397 w 300610"/>
              <a:gd name="connsiteY122" fmla="*/ 31873 h 328613"/>
              <a:gd name="connsiteX123" fmla="*/ 180975 w 300610"/>
              <a:gd name="connsiteY123" fmla="*/ 45445 h 328613"/>
              <a:gd name="connsiteX124" fmla="*/ 180975 w 300610"/>
              <a:gd name="connsiteY124" fmla="*/ 50687 h 328613"/>
              <a:gd name="connsiteX125" fmla="*/ 180975 w 300610"/>
              <a:gd name="connsiteY125" fmla="*/ 74578 h 328613"/>
              <a:gd name="connsiteX126" fmla="*/ 180975 w 300610"/>
              <a:gd name="connsiteY126" fmla="*/ 80634 h 328613"/>
              <a:gd name="connsiteX127" fmla="*/ 177936 w 300610"/>
              <a:gd name="connsiteY127" fmla="*/ 78805 h 328613"/>
              <a:gd name="connsiteX128" fmla="*/ 160669 w 300610"/>
              <a:gd name="connsiteY128" fmla="*/ 59061 h 328613"/>
              <a:gd name="connsiteX129" fmla="*/ 158062 w 300610"/>
              <a:gd name="connsiteY129" fmla="*/ 55177 h 328613"/>
              <a:gd name="connsiteX130" fmla="*/ 151547 w 300610"/>
              <a:gd name="connsiteY130" fmla="*/ 42230 h 328613"/>
              <a:gd name="connsiteX131" fmla="*/ 156759 w 300610"/>
              <a:gd name="connsiteY131" fmla="*/ 26694 h 328613"/>
              <a:gd name="connsiteX132" fmla="*/ 163275 w 300610"/>
              <a:gd name="connsiteY132" fmla="*/ 25400 h 328613"/>
              <a:gd name="connsiteX133" fmla="*/ 242094 w 300610"/>
              <a:gd name="connsiteY133" fmla="*/ 1588 h 328613"/>
              <a:gd name="connsiteX134" fmla="*/ 273051 w 300610"/>
              <a:gd name="connsiteY134" fmla="*/ 31751 h 328613"/>
              <a:gd name="connsiteX135" fmla="*/ 242094 w 300610"/>
              <a:gd name="connsiteY135" fmla="*/ 61914 h 328613"/>
              <a:gd name="connsiteX136" fmla="*/ 211137 w 300610"/>
              <a:gd name="connsiteY136" fmla="*/ 31751 h 328613"/>
              <a:gd name="connsiteX137" fmla="*/ 242094 w 300610"/>
              <a:gd name="connsiteY137" fmla="*/ 1588 h 328613"/>
              <a:gd name="connsiteX138" fmla="*/ 27917 w 300610"/>
              <a:gd name="connsiteY138" fmla="*/ 0 h 328613"/>
              <a:gd name="connsiteX139" fmla="*/ 175282 w 300610"/>
              <a:gd name="connsiteY139" fmla="*/ 0 h 328613"/>
              <a:gd name="connsiteX140" fmla="*/ 192087 w 300610"/>
              <a:gd name="connsiteY140" fmla="*/ 16856 h 328613"/>
              <a:gd name="connsiteX141" fmla="*/ 192087 w 300610"/>
              <a:gd name="connsiteY141" fmla="*/ 58056 h 328613"/>
              <a:gd name="connsiteX142" fmla="*/ 185592 w 300610"/>
              <a:gd name="connsiteY142" fmla="*/ 52750 h 328613"/>
              <a:gd name="connsiteX143" fmla="*/ 180975 w 300610"/>
              <a:gd name="connsiteY143" fmla="*/ 45445 h 328613"/>
              <a:gd name="connsiteX144" fmla="*/ 180975 w 300610"/>
              <a:gd name="connsiteY144" fmla="*/ 34672 h 328613"/>
              <a:gd name="connsiteX145" fmla="*/ 180975 w 300610"/>
              <a:gd name="connsiteY145" fmla="*/ 17870 h 328613"/>
              <a:gd name="connsiteX146" fmla="*/ 175770 w 300610"/>
              <a:gd name="connsiteY146" fmla="*/ 12700 h 328613"/>
              <a:gd name="connsiteX147" fmla="*/ 27430 w 300610"/>
              <a:gd name="connsiteY147" fmla="*/ 12700 h 328613"/>
              <a:gd name="connsiteX148" fmla="*/ 22225 w 300610"/>
              <a:gd name="connsiteY148" fmla="*/ 17870 h 328613"/>
              <a:gd name="connsiteX149" fmla="*/ 22225 w 300610"/>
              <a:gd name="connsiteY149" fmla="*/ 152288 h 328613"/>
              <a:gd name="connsiteX150" fmla="*/ 27430 w 300610"/>
              <a:gd name="connsiteY150" fmla="*/ 158750 h 328613"/>
              <a:gd name="connsiteX151" fmla="*/ 175770 w 300610"/>
              <a:gd name="connsiteY151" fmla="*/ 158750 h 328613"/>
              <a:gd name="connsiteX152" fmla="*/ 180975 w 300610"/>
              <a:gd name="connsiteY152" fmla="*/ 152288 h 328613"/>
              <a:gd name="connsiteX153" fmla="*/ 180975 w 300610"/>
              <a:gd name="connsiteY153" fmla="*/ 107919 h 328613"/>
              <a:gd name="connsiteX154" fmla="*/ 180975 w 300610"/>
              <a:gd name="connsiteY154" fmla="*/ 80634 h 328613"/>
              <a:gd name="connsiteX155" fmla="*/ 192087 w 300610"/>
              <a:gd name="connsiteY155" fmla="*/ 87320 h 328613"/>
              <a:gd name="connsiteX156" fmla="*/ 192087 w 300610"/>
              <a:gd name="connsiteY156" fmla="*/ 94819 h 328613"/>
              <a:gd name="connsiteX157" fmla="*/ 192087 w 300610"/>
              <a:gd name="connsiteY157" fmla="*/ 151710 h 328613"/>
              <a:gd name="connsiteX158" fmla="*/ 175282 w 300610"/>
              <a:gd name="connsiteY158" fmla="*/ 169863 h 328613"/>
              <a:gd name="connsiteX159" fmla="*/ 27917 w 300610"/>
              <a:gd name="connsiteY159" fmla="*/ 169863 h 328613"/>
              <a:gd name="connsiteX160" fmla="*/ 11112 w 300610"/>
              <a:gd name="connsiteY160" fmla="*/ 151710 h 328613"/>
              <a:gd name="connsiteX161" fmla="*/ 11112 w 300610"/>
              <a:gd name="connsiteY161" fmla="*/ 16856 h 328613"/>
              <a:gd name="connsiteX162" fmla="*/ 27917 w 300610"/>
              <a:gd name="connsiteY16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300610" h="328613">
                <a:moveTo>
                  <a:pt x="0" y="295275"/>
                </a:moveTo>
                <a:lnTo>
                  <a:pt x="273050" y="295275"/>
                </a:lnTo>
                <a:lnTo>
                  <a:pt x="273050" y="328613"/>
                </a:lnTo>
                <a:lnTo>
                  <a:pt x="0" y="328613"/>
                </a:lnTo>
                <a:close/>
                <a:moveTo>
                  <a:pt x="142488" y="234950"/>
                </a:moveTo>
                <a:cubicBezTo>
                  <a:pt x="142488" y="234950"/>
                  <a:pt x="142488" y="234950"/>
                  <a:pt x="147637" y="241339"/>
                </a:cubicBezTo>
                <a:cubicBezTo>
                  <a:pt x="147637" y="241339"/>
                  <a:pt x="147637" y="241339"/>
                  <a:pt x="154073" y="234950"/>
                </a:cubicBezTo>
                <a:cubicBezTo>
                  <a:pt x="156647" y="236228"/>
                  <a:pt x="159222" y="237506"/>
                  <a:pt x="161796" y="238784"/>
                </a:cubicBezTo>
                <a:cubicBezTo>
                  <a:pt x="163083" y="240061"/>
                  <a:pt x="163083" y="240061"/>
                  <a:pt x="163083" y="240061"/>
                </a:cubicBezTo>
                <a:cubicBezTo>
                  <a:pt x="172093" y="245172"/>
                  <a:pt x="195262" y="259228"/>
                  <a:pt x="193975" y="287338"/>
                </a:cubicBezTo>
                <a:cubicBezTo>
                  <a:pt x="193975" y="287338"/>
                  <a:pt x="193975" y="287338"/>
                  <a:pt x="174667" y="287338"/>
                </a:cubicBezTo>
                <a:cubicBezTo>
                  <a:pt x="175955" y="280949"/>
                  <a:pt x="174667" y="275838"/>
                  <a:pt x="172093" y="272005"/>
                </a:cubicBezTo>
                <a:cubicBezTo>
                  <a:pt x="172093" y="272005"/>
                  <a:pt x="172093" y="272005"/>
                  <a:pt x="172093" y="287338"/>
                </a:cubicBezTo>
                <a:cubicBezTo>
                  <a:pt x="172093" y="287338"/>
                  <a:pt x="172093" y="287338"/>
                  <a:pt x="147637" y="287338"/>
                </a:cubicBezTo>
                <a:cubicBezTo>
                  <a:pt x="147637" y="287338"/>
                  <a:pt x="147637" y="287338"/>
                  <a:pt x="152786" y="279672"/>
                </a:cubicBezTo>
                <a:cubicBezTo>
                  <a:pt x="152786" y="279672"/>
                  <a:pt x="152786" y="279672"/>
                  <a:pt x="147637" y="242617"/>
                </a:cubicBezTo>
                <a:cubicBezTo>
                  <a:pt x="147637" y="242617"/>
                  <a:pt x="147637" y="242617"/>
                  <a:pt x="142488" y="279672"/>
                </a:cubicBezTo>
                <a:cubicBezTo>
                  <a:pt x="142488" y="279672"/>
                  <a:pt x="142488" y="279672"/>
                  <a:pt x="147637" y="287338"/>
                </a:cubicBezTo>
                <a:cubicBezTo>
                  <a:pt x="147637" y="287338"/>
                  <a:pt x="147637" y="287338"/>
                  <a:pt x="123181" y="287338"/>
                </a:cubicBezTo>
                <a:cubicBezTo>
                  <a:pt x="123181" y="287338"/>
                  <a:pt x="123181" y="287338"/>
                  <a:pt x="123181" y="272005"/>
                </a:cubicBezTo>
                <a:cubicBezTo>
                  <a:pt x="120607" y="275838"/>
                  <a:pt x="119319" y="280949"/>
                  <a:pt x="120607" y="287338"/>
                </a:cubicBezTo>
                <a:lnTo>
                  <a:pt x="102150" y="287338"/>
                </a:lnTo>
                <a:lnTo>
                  <a:pt x="101781" y="284381"/>
                </a:lnTo>
                <a:lnTo>
                  <a:pt x="104316" y="268811"/>
                </a:lnTo>
                <a:cubicBezTo>
                  <a:pt x="110712" y="252759"/>
                  <a:pt x="125433" y="243895"/>
                  <a:pt x="132191" y="240061"/>
                </a:cubicBezTo>
                <a:cubicBezTo>
                  <a:pt x="132191" y="240061"/>
                  <a:pt x="132191" y="240061"/>
                  <a:pt x="133478" y="238784"/>
                </a:cubicBezTo>
                <a:cubicBezTo>
                  <a:pt x="136053" y="237506"/>
                  <a:pt x="138627" y="236228"/>
                  <a:pt x="142488" y="234950"/>
                </a:cubicBezTo>
                <a:close/>
                <a:moveTo>
                  <a:pt x="49657" y="234950"/>
                </a:moveTo>
                <a:cubicBezTo>
                  <a:pt x="49657" y="234950"/>
                  <a:pt x="49657" y="234950"/>
                  <a:pt x="54906" y="241339"/>
                </a:cubicBezTo>
                <a:cubicBezTo>
                  <a:pt x="54906" y="241339"/>
                  <a:pt x="54906" y="241339"/>
                  <a:pt x="61468" y="234950"/>
                </a:cubicBezTo>
                <a:cubicBezTo>
                  <a:pt x="64093" y="236228"/>
                  <a:pt x="68030" y="237506"/>
                  <a:pt x="70654" y="238784"/>
                </a:cubicBezTo>
                <a:cubicBezTo>
                  <a:pt x="70654" y="240061"/>
                  <a:pt x="70654" y="240061"/>
                  <a:pt x="71967" y="240061"/>
                </a:cubicBezTo>
                <a:cubicBezTo>
                  <a:pt x="78856" y="243895"/>
                  <a:pt x="93866" y="252759"/>
                  <a:pt x="99833" y="268811"/>
                </a:cubicBezTo>
                <a:lnTo>
                  <a:pt x="101781" y="284381"/>
                </a:lnTo>
                <a:lnTo>
                  <a:pt x="101299" y="287338"/>
                </a:lnTo>
                <a:lnTo>
                  <a:pt x="99854" y="287338"/>
                </a:lnTo>
                <a:cubicBezTo>
                  <a:pt x="97557" y="287338"/>
                  <a:pt x="92964" y="287338"/>
                  <a:pt x="83778" y="287338"/>
                </a:cubicBezTo>
                <a:cubicBezTo>
                  <a:pt x="83778" y="280949"/>
                  <a:pt x="82465" y="275838"/>
                  <a:pt x="79841" y="272005"/>
                </a:cubicBezTo>
                <a:cubicBezTo>
                  <a:pt x="79841" y="272005"/>
                  <a:pt x="79841" y="272005"/>
                  <a:pt x="79841" y="287338"/>
                </a:cubicBezTo>
                <a:cubicBezTo>
                  <a:pt x="79841" y="287338"/>
                  <a:pt x="79841" y="287338"/>
                  <a:pt x="56219" y="287338"/>
                </a:cubicBezTo>
                <a:cubicBezTo>
                  <a:pt x="56219" y="287338"/>
                  <a:pt x="56219" y="287338"/>
                  <a:pt x="61468" y="279672"/>
                </a:cubicBezTo>
                <a:cubicBezTo>
                  <a:pt x="61468" y="279672"/>
                  <a:pt x="61468" y="279672"/>
                  <a:pt x="54906" y="242617"/>
                </a:cubicBezTo>
                <a:cubicBezTo>
                  <a:pt x="54906" y="242617"/>
                  <a:pt x="54906" y="242617"/>
                  <a:pt x="49657" y="279672"/>
                </a:cubicBezTo>
                <a:cubicBezTo>
                  <a:pt x="49657" y="279672"/>
                  <a:pt x="49657" y="279672"/>
                  <a:pt x="54906" y="287338"/>
                </a:cubicBezTo>
                <a:cubicBezTo>
                  <a:pt x="54906" y="287338"/>
                  <a:pt x="54906" y="287338"/>
                  <a:pt x="31284" y="287338"/>
                </a:cubicBezTo>
                <a:cubicBezTo>
                  <a:pt x="31284" y="287338"/>
                  <a:pt x="31284" y="287338"/>
                  <a:pt x="31284" y="272005"/>
                </a:cubicBezTo>
                <a:cubicBezTo>
                  <a:pt x="28660" y="275838"/>
                  <a:pt x="27347" y="280949"/>
                  <a:pt x="27347" y="287338"/>
                </a:cubicBezTo>
                <a:lnTo>
                  <a:pt x="8975" y="287338"/>
                </a:lnTo>
                <a:cubicBezTo>
                  <a:pt x="6350" y="259228"/>
                  <a:pt x="29972" y="245172"/>
                  <a:pt x="39158" y="240061"/>
                </a:cubicBezTo>
                <a:cubicBezTo>
                  <a:pt x="39158" y="240061"/>
                  <a:pt x="40471" y="240061"/>
                  <a:pt x="40471" y="238784"/>
                </a:cubicBezTo>
                <a:cubicBezTo>
                  <a:pt x="43095" y="237506"/>
                  <a:pt x="45720" y="236228"/>
                  <a:pt x="49657" y="234950"/>
                </a:cubicBezTo>
                <a:close/>
                <a:moveTo>
                  <a:pt x="148431" y="187325"/>
                </a:moveTo>
                <a:cubicBezTo>
                  <a:pt x="161144" y="187325"/>
                  <a:pt x="171450" y="197631"/>
                  <a:pt x="171450" y="210344"/>
                </a:cubicBezTo>
                <a:cubicBezTo>
                  <a:pt x="171450" y="223057"/>
                  <a:pt x="161144" y="233363"/>
                  <a:pt x="148431" y="233363"/>
                </a:cubicBezTo>
                <a:cubicBezTo>
                  <a:pt x="135718" y="233363"/>
                  <a:pt x="125412" y="223057"/>
                  <a:pt x="125412" y="210344"/>
                </a:cubicBezTo>
                <a:cubicBezTo>
                  <a:pt x="125412" y="197631"/>
                  <a:pt x="135718" y="187325"/>
                  <a:pt x="148431" y="187325"/>
                </a:cubicBezTo>
                <a:close/>
                <a:moveTo>
                  <a:pt x="55563" y="187325"/>
                </a:moveTo>
                <a:cubicBezTo>
                  <a:pt x="68715" y="187325"/>
                  <a:pt x="79376" y="197631"/>
                  <a:pt x="79376" y="210344"/>
                </a:cubicBezTo>
                <a:cubicBezTo>
                  <a:pt x="79376" y="223057"/>
                  <a:pt x="68715" y="233363"/>
                  <a:pt x="55563" y="233363"/>
                </a:cubicBezTo>
                <a:cubicBezTo>
                  <a:pt x="42411" y="233363"/>
                  <a:pt x="31750" y="223057"/>
                  <a:pt x="31750" y="210344"/>
                </a:cubicBezTo>
                <a:cubicBezTo>
                  <a:pt x="31750" y="197631"/>
                  <a:pt x="42411" y="187325"/>
                  <a:pt x="55563" y="187325"/>
                </a:cubicBezTo>
                <a:close/>
                <a:moveTo>
                  <a:pt x="241300" y="71438"/>
                </a:moveTo>
                <a:lnTo>
                  <a:pt x="241375" y="71900"/>
                </a:lnTo>
                <a:lnTo>
                  <a:pt x="241259" y="71762"/>
                </a:lnTo>
                <a:close/>
                <a:moveTo>
                  <a:pt x="192087" y="58056"/>
                </a:moveTo>
                <a:lnTo>
                  <a:pt x="207583" y="70713"/>
                </a:lnTo>
                <a:cubicBezTo>
                  <a:pt x="212796" y="72008"/>
                  <a:pt x="216705" y="72008"/>
                  <a:pt x="221918" y="69419"/>
                </a:cubicBezTo>
                <a:cubicBezTo>
                  <a:pt x="223221" y="68124"/>
                  <a:pt x="223221" y="68124"/>
                  <a:pt x="224524" y="68124"/>
                </a:cubicBezTo>
                <a:cubicBezTo>
                  <a:pt x="227131" y="65535"/>
                  <a:pt x="231040" y="64240"/>
                  <a:pt x="234950" y="64240"/>
                </a:cubicBezTo>
                <a:cubicBezTo>
                  <a:pt x="234950" y="64240"/>
                  <a:pt x="234950" y="64240"/>
                  <a:pt x="235764" y="65211"/>
                </a:cubicBezTo>
                <a:lnTo>
                  <a:pt x="241259" y="71762"/>
                </a:lnTo>
                <a:lnTo>
                  <a:pt x="234950" y="120651"/>
                </a:lnTo>
                <a:lnTo>
                  <a:pt x="241300" y="131763"/>
                </a:lnTo>
                <a:lnTo>
                  <a:pt x="249238" y="120651"/>
                </a:lnTo>
                <a:lnTo>
                  <a:pt x="241375" y="71900"/>
                </a:lnTo>
                <a:lnTo>
                  <a:pt x="241465" y="72008"/>
                </a:lnTo>
                <a:cubicBezTo>
                  <a:pt x="241465" y="72008"/>
                  <a:pt x="241465" y="72008"/>
                  <a:pt x="249284" y="64240"/>
                </a:cubicBezTo>
                <a:cubicBezTo>
                  <a:pt x="253194" y="64240"/>
                  <a:pt x="257103" y="66829"/>
                  <a:pt x="261013" y="68124"/>
                </a:cubicBezTo>
                <a:cubicBezTo>
                  <a:pt x="261013" y="68124"/>
                  <a:pt x="261013" y="69419"/>
                  <a:pt x="261013" y="69419"/>
                </a:cubicBezTo>
                <a:cubicBezTo>
                  <a:pt x="276651" y="78481"/>
                  <a:pt x="322262" y="105669"/>
                  <a:pt x="288380" y="166518"/>
                </a:cubicBezTo>
                <a:cubicBezTo>
                  <a:pt x="285773" y="170402"/>
                  <a:pt x="281864" y="172992"/>
                  <a:pt x="277954" y="172992"/>
                </a:cubicBezTo>
                <a:cubicBezTo>
                  <a:pt x="276651" y="172992"/>
                  <a:pt x="274045" y="171697"/>
                  <a:pt x="272742" y="170402"/>
                </a:cubicBezTo>
                <a:cubicBezTo>
                  <a:pt x="271438" y="170402"/>
                  <a:pt x="271438" y="170402"/>
                  <a:pt x="270135" y="169108"/>
                </a:cubicBezTo>
                <a:cubicBezTo>
                  <a:pt x="270135" y="169108"/>
                  <a:pt x="270135" y="169108"/>
                  <a:pt x="270135" y="279154"/>
                </a:cubicBezTo>
                <a:cubicBezTo>
                  <a:pt x="270135" y="286922"/>
                  <a:pt x="263619" y="292100"/>
                  <a:pt x="255800" y="292100"/>
                </a:cubicBezTo>
                <a:cubicBezTo>
                  <a:pt x="247981" y="292100"/>
                  <a:pt x="242769" y="286922"/>
                  <a:pt x="242769" y="279154"/>
                </a:cubicBezTo>
                <a:cubicBezTo>
                  <a:pt x="242769" y="279154"/>
                  <a:pt x="242769" y="279154"/>
                  <a:pt x="242769" y="183349"/>
                </a:cubicBezTo>
                <a:cubicBezTo>
                  <a:pt x="242769" y="183349"/>
                  <a:pt x="242769" y="183349"/>
                  <a:pt x="241465" y="183349"/>
                </a:cubicBezTo>
                <a:cubicBezTo>
                  <a:pt x="241465" y="183349"/>
                  <a:pt x="241465" y="183349"/>
                  <a:pt x="240162" y="183349"/>
                </a:cubicBezTo>
                <a:cubicBezTo>
                  <a:pt x="240162" y="183349"/>
                  <a:pt x="240162" y="183349"/>
                  <a:pt x="240162" y="279154"/>
                </a:cubicBezTo>
                <a:cubicBezTo>
                  <a:pt x="240162" y="286922"/>
                  <a:pt x="233646" y="292100"/>
                  <a:pt x="225827" y="292100"/>
                </a:cubicBezTo>
                <a:cubicBezTo>
                  <a:pt x="219312" y="292100"/>
                  <a:pt x="212796" y="286922"/>
                  <a:pt x="212796" y="279154"/>
                </a:cubicBezTo>
                <a:cubicBezTo>
                  <a:pt x="212796" y="279154"/>
                  <a:pt x="212796" y="279154"/>
                  <a:pt x="212796" y="166518"/>
                </a:cubicBezTo>
                <a:cubicBezTo>
                  <a:pt x="212796" y="166518"/>
                  <a:pt x="212796" y="166518"/>
                  <a:pt x="212796" y="165224"/>
                </a:cubicBezTo>
                <a:cubicBezTo>
                  <a:pt x="211492" y="162634"/>
                  <a:pt x="211492" y="160045"/>
                  <a:pt x="211492" y="156161"/>
                </a:cubicBezTo>
                <a:cubicBezTo>
                  <a:pt x="211492" y="156161"/>
                  <a:pt x="211492" y="156161"/>
                  <a:pt x="211492" y="95312"/>
                </a:cubicBezTo>
                <a:cubicBezTo>
                  <a:pt x="207583" y="95312"/>
                  <a:pt x="203673" y="94017"/>
                  <a:pt x="201067" y="92723"/>
                </a:cubicBezTo>
                <a:lnTo>
                  <a:pt x="192087" y="87320"/>
                </a:lnTo>
                <a:lnTo>
                  <a:pt x="192087" y="61369"/>
                </a:lnTo>
                <a:close/>
                <a:moveTo>
                  <a:pt x="41275" y="53975"/>
                </a:moveTo>
                <a:lnTo>
                  <a:pt x="41275" y="69850"/>
                </a:lnTo>
                <a:lnTo>
                  <a:pt x="71438" y="106363"/>
                </a:lnTo>
                <a:lnTo>
                  <a:pt x="90488" y="96838"/>
                </a:lnTo>
                <a:lnTo>
                  <a:pt x="115888" y="107950"/>
                </a:lnTo>
                <a:lnTo>
                  <a:pt x="160338" y="93663"/>
                </a:lnTo>
                <a:lnTo>
                  <a:pt x="160338" y="74613"/>
                </a:lnTo>
                <a:lnTo>
                  <a:pt x="114300" y="88900"/>
                </a:lnTo>
                <a:lnTo>
                  <a:pt x="90488" y="69850"/>
                </a:lnTo>
                <a:lnTo>
                  <a:pt x="73025" y="88900"/>
                </a:lnTo>
                <a:close/>
                <a:moveTo>
                  <a:pt x="36512" y="46038"/>
                </a:moveTo>
                <a:lnTo>
                  <a:pt x="73025" y="82551"/>
                </a:lnTo>
                <a:lnTo>
                  <a:pt x="90488" y="66676"/>
                </a:lnTo>
                <a:lnTo>
                  <a:pt x="115888" y="84138"/>
                </a:lnTo>
                <a:lnTo>
                  <a:pt x="163513" y="68263"/>
                </a:lnTo>
                <a:lnTo>
                  <a:pt x="163513" y="146051"/>
                </a:lnTo>
                <a:lnTo>
                  <a:pt x="168275" y="146051"/>
                </a:lnTo>
                <a:lnTo>
                  <a:pt x="168275" y="150813"/>
                </a:lnTo>
                <a:lnTo>
                  <a:pt x="31750" y="150813"/>
                </a:lnTo>
                <a:lnTo>
                  <a:pt x="31750" y="146051"/>
                </a:lnTo>
                <a:lnTo>
                  <a:pt x="36512" y="146051"/>
                </a:lnTo>
                <a:close/>
                <a:moveTo>
                  <a:pt x="163275" y="25400"/>
                </a:moveTo>
                <a:cubicBezTo>
                  <a:pt x="163275" y="25400"/>
                  <a:pt x="163275" y="25400"/>
                  <a:pt x="167185" y="26694"/>
                </a:cubicBezTo>
                <a:cubicBezTo>
                  <a:pt x="168488" y="27989"/>
                  <a:pt x="171094" y="29284"/>
                  <a:pt x="172397" y="31873"/>
                </a:cubicBezTo>
                <a:lnTo>
                  <a:pt x="180975" y="45445"/>
                </a:lnTo>
                <a:lnTo>
                  <a:pt x="180975" y="50687"/>
                </a:lnTo>
                <a:cubicBezTo>
                  <a:pt x="180975" y="57250"/>
                  <a:pt x="180975" y="65126"/>
                  <a:pt x="180975" y="74578"/>
                </a:cubicBezTo>
                <a:lnTo>
                  <a:pt x="180975" y="80634"/>
                </a:lnTo>
                <a:lnTo>
                  <a:pt x="177936" y="78805"/>
                </a:lnTo>
                <a:cubicBezTo>
                  <a:pt x="171094" y="72655"/>
                  <a:pt x="165230" y="65535"/>
                  <a:pt x="160669" y="59061"/>
                </a:cubicBezTo>
                <a:cubicBezTo>
                  <a:pt x="160669" y="59061"/>
                  <a:pt x="160669" y="59061"/>
                  <a:pt x="158062" y="55177"/>
                </a:cubicBezTo>
                <a:cubicBezTo>
                  <a:pt x="154153" y="48704"/>
                  <a:pt x="151547" y="43525"/>
                  <a:pt x="151547" y="42230"/>
                </a:cubicBezTo>
                <a:cubicBezTo>
                  <a:pt x="147637" y="37052"/>
                  <a:pt x="150243" y="29284"/>
                  <a:pt x="156759" y="26694"/>
                </a:cubicBezTo>
                <a:cubicBezTo>
                  <a:pt x="159366" y="25400"/>
                  <a:pt x="160669" y="25400"/>
                  <a:pt x="163275" y="25400"/>
                </a:cubicBezTo>
                <a:close/>
                <a:moveTo>
                  <a:pt x="242094" y="1588"/>
                </a:moveTo>
                <a:cubicBezTo>
                  <a:pt x="259191" y="1588"/>
                  <a:pt x="273051" y="15092"/>
                  <a:pt x="273051" y="31751"/>
                </a:cubicBezTo>
                <a:cubicBezTo>
                  <a:pt x="273051" y="48410"/>
                  <a:pt x="259191" y="61914"/>
                  <a:pt x="242094" y="61914"/>
                </a:cubicBezTo>
                <a:cubicBezTo>
                  <a:pt x="224997" y="61914"/>
                  <a:pt x="211137" y="48410"/>
                  <a:pt x="211137" y="31751"/>
                </a:cubicBezTo>
                <a:cubicBezTo>
                  <a:pt x="211137" y="15092"/>
                  <a:pt x="224997" y="1588"/>
                  <a:pt x="242094" y="1588"/>
                </a:cubicBezTo>
                <a:close/>
                <a:moveTo>
                  <a:pt x="27917" y="0"/>
                </a:moveTo>
                <a:cubicBezTo>
                  <a:pt x="175282" y="0"/>
                  <a:pt x="175282" y="0"/>
                  <a:pt x="175282" y="0"/>
                </a:cubicBezTo>
                <a:cubicBezTo>
                  <a:pt x="184331" y="0"/>
                  <a:pt x="192087" y="7780"/>
                  <a:pt x="192087" y="16856"/>
                </a:cubicBezTo>
                <a:lnTo>
                  <a:pt x="192087" y="58056"/>
                </a:lnTo>
                <a:lnTo>
                  <a:pt x="185592" y="52750"/>
                </a:lnTo>
                <a:lnTo>
                  <a:pt x="180975" y="45445"/>
                </a:lnTo>
                <a:lnTo>
                  <a:pt x="180975" y="34672"/>
                </a:lnTo>
                <a:cubicBezTo>
                  <a:pt x="180975" y="17870"/>
                  <a:pt x="180975" y="17870"/>
                  <a:pt x="180975" y="17870"/>
                </a:cubicBezTo>
                <a:cubicBezTo>
                  <a:pt x="180975" y="15285"/>
                  <a:pt x="179674" y="12700"/>
                  <a:pt x="175770" y="12700"/>
                </a:cubicBezTo>
                <a:lnTo>
                  <a:pt x="27430" y="12700"/>
                </a:lnTo>
                <a:cubicBezTo>
                  <a:pt x="24827" y="12700"/>
                  <a:pt x="22225" y="15285"/>
                  <a:pt x="22225" y="17870"/>
                </a:cubicBezTo>
                <a:cubicBezTo>
                  <a:pt x="22225" y="152288"/>
                  <a:pt x="22225" y="152288"/>
                  <a:pt x="22225" y="152288"/>
                </a:cubicBezTo>
                <a:cubicBezTo>
                  <a:pt x="22225" y="156165"/>
                  <a:pt x="24827" y="158750"/>
                  <a:pt x="27430" y="158750"/>
                </a:cubicBezTo>
                <a:cubicBezTo>
                  <a:pt x="175770" y="158750"/>
                  <a:pt x="175770" y="158750"/>
                  <a:pt x="175770" y="158750"/>
                </a:cubicBezTo>
                <a:cubicBezTo>
                  <a:pt x="179674" y="158750"/>
                  <a:pt x="180975" y="156165"/>
                  <a:pt x="180975" y="152288"/>
                </a:cubicBezTo>
                <a:cubicBezTo>
                  <a:pt x="180975" y="135486"/>
                  <a:pt x="180975" y="120784"/>
                  <a:pt x="180975" y="107919"/>
                </a:cubicBezTo>
                <a:lnTo>
                  <a:pt x="180975" y="80634"/>
                </a:lnTo>
                <a:lnTo>
                  <a:pt x="192087" y="87320"/>
                </a:lnTo>
                <a:lnTo>
                  <a:pt x="192087" y="94819"/>
                </a:lnTo>
                <a:cubicBezTo>
                  <a:pt x="192087" y="151710"/>
                  <a:pt x="192087" y="151710"/>
                  <a:pt x="192087" y="151710"/>
                </a:cubicBezTo>
                <a:cubicBezTo>
                  <a:pt x="192087" y="162083"/>
                  <a:pt x="184331" y="169863"/>
                  <a:pt x="175282" y="169863"/>
                </a:cubicBezTo>
                <a:cubicBezTo>
                  <a:pt x="27917" y="169863"/>
                  <a:pt x="27917" y="169863"/>
                  <a:pt x="27917" y="169863"/>
                </a:cubicBezTo>
                <a:cubicBezTo>
                  <a:pt x="18868" y="169863"/>
                  <a:pt x="11112" y="162083"/>
                  <a:pt x="11112" y="151710"/>
                </a:cubicBezTo>
                <a:cubicBezTo>
                  <a:pt x="11112" y="16856"/>
                  <a:pt x="11112" y="16856"/>
                  <a:pt x="11112" y="16856"/>
                </a:cubicBezTo>
                <a:cubicBezTo>
                  <a:pt x="11112" y="7780"/>
                  <a:pt x="18868" y="0"/>
                  <a:pt x="27917" y="0"/>
                </a:cubicBez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>
            <a:noFill/>
          </a:ln>
        </p:spPr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5878CC-148D-4E5E-940D-FD8FB4BEB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B607964-84E0-4342-B513-C2215903A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3278F4D-1E13-474E-945E-BAABA011C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955AA74-59B0-4E0E-AEFC-54109DD8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D1A9C6B-A804-455D-9F44-3E0A8466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BF81D4CE-34DB-4775-90CC-EB1989DA7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A46E65A-DF2F-4104-B2E9-52464D4A0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10CF3BE-1D0E-4EC5-9F2D-B285F78F0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C4F07C0-8963-4A7D-BF68-9C131BCB3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3C3BEE87-4CD9-4202-ADF0-0CA465595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D53A921-2EA6-4F00-993A-49AD0A6C9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2421FDB-570B-4E9B-B2A6-697CED31B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EE033C4B-351C-44C6-8EEA-971EED8E9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E4CB4C01-FD68-420C-8C80-3DA1694A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9A794BCC-9EE2-4E3C-9EF5-6667DE645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74F3DB0B-2B9C-4AD5-9AF2-35B9A7E76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四、此处添加章节标题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02207" y="2284423"/>
            <a:ext cx="3387587" cy="3386958"/>
            <a:chOff x="4402207" y="2095884"/>
            <a:chExt cx="3387587" cy="3386958"/>
          </a:xfrm>
        </p:grpSpPr>
        <p:sp>
          <p:nvSpPr>
            <p:cNvPr id="24" name="Freeform: Shape 25"/>
            <p:cNvSpPr>
              <a:spLocks/>
            </p:cNvSpPr>
            <p:nvPr/>
          </p:nvSpPr>
          <p:spPr bwMode="auto">
            <a:xfrm rot="19397468">
              <a:off x="4825842" y="2095884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6"/>
            <p:cNvSpPr>
              <a:spLocks/>
            </p:cNvSpPr>
            <p:nvPr/>
          </p:nvSpPr>
          <p:spPr bwMode="auto">
            <a:xfrm rot="3202081">
              <a:off x="6047126" y="2504703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7"/>
            <p:cNvSpPr>
              <a:spLocks/>
            </p:cNvSpPr>
            <p:nvPr/>
          </p:nvSpPr>
          <p:spPr bwMode="auto">
            <a:xfrm rot="8579122">
              <a:off x="5635227" y="3727797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8"/>
            <p:cNvSpPr>
              <a:spLocks/>
            </p:cNvSpPr>
            <p:nvPr/>
          </p:nvSpPr>
          <p:spPr bwMode="auto">
            <a:xfrm rot="13978264">
              <a:off x="4414812" y="3327335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5111684" y="2331138"/>
              <a:ext cx="1094015" cy="1015632"/>
            </a:xfrm>
            <a:prstGeom prst="rect">
              <a:avLst/>
            </a:prstGeom>
            <a:noFill/>
          </p:spPr>
          <p:txBody>
            <a:bodyPr wrap="square" lIns="91413" tIns="45705" rIns="91413" bIns="45705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5940469" y="4142176"/>
              <a:ext cx="1094015" cy="1015632"/>
            </a:xfrm>
            <a:prstGeom prst="rect">
              <a:avLst/>
            </a:prstGeom>
            <a:noFill/>
          </p:spPr>
          <p:txBody>
            <a:bodyPr wrap="square" lIns="91413" tIns="45705" rIns="91413" bIns="45705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</a:p>
          </p:txBody>
        </p:sp>
        <p:sp>
          <p:nvSpPr>
            <p:cNvPr id="30" name="TextBox 31"/>
            <p:cNvSpPr txBox="1"/>
            <p:nvPr/>
          </p:nvSpPr>
          <p:spPr>
            <a:xfrm>
              <a:off x="6474608" y="2799931"/>
              <a:ext cx="1094015" cy="1015632"/>
            </a:xfrm>
            <a:prstGeom prst="rect">
              <a:avLst/>
            </a:prstGeom>
            <a:noFill/>
          </p:spPr>
          <p:txBody>
            <a:bodyPr wrap="square" lIns="91413" tIns="45705" rIns="91413" bIns="45705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31" name="TextBox 32"/>
            <p:cNvSpPr txBox="1"/>
            <p:nvPr/>
          </p:nvSpPr>
          <p:spPr>
            <a:xfrm>
              <a:off x="4695617" y="3648746"/>
              <a:ext cx="1094015" cy="1015632"/>
            </a:xfrm>
            <a:prstGeom prst="rect">
              <a:avLst/>
            </a:prstGeom>
            <a:noFill/>
          </p:spPr>
          <p:txBody>
            <a:bodyPr wrap="square" lIns="91413" tIns="45705" rIns="91413" bIns="45705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55848" y="2519677"/>
            <a:ext cx="3185913" cy="1054109"/>
            <a:chOff x="7895221" y="2078005"/>
            <a:chExt cx="3185913" cy="1054109"/>
          </a:xfrm>
        </p:grpSpPr>
        <p:sp>
          <p:nvSpPr>
            <p:cNvPr id="33" name="文本框 13"/>
            <p:cNvSpPr txBox="1"/>
            <p:nvPr/>
          </p:nvSpPr>
          <p:spPr>
            <a:xfrm>
              <a:off x="7895221" y="2404992"/>
              <a:ext cx="3185913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895221" y="2078005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50240" y="2519677"/>
            <a:ext cx="3185913" cy="1054109"/>
            <a:chOff x="7895221" y="2078005"/>
            <a:chExt cx="3185913" cy="1054109"/>
          </a:xfrm>
        </p:grpSpPr>
        <p:sp>
          <p:nvSpPr>
            <p:cNvPr id="36" name="文本框 13"/>
            <p:cNvSpPr txBox="1"/>
            <p:nvPr/>
          </p:nvSpPr>
          <p:spPr>
            <a:xfrm>
              <a:off x="7895221" y="2404992"/>
              <a:ext cx="3185913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941073" y="2078005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055848" y="4648585"/>
            <a:ext cx="3185913" cy="1054109"/>
            <a:chOff x="7895221" y="2078005"/>
            <a:chExt cx="3185913" cy="1054109"/>
          </a:xfrm>
        </p:grpSpPr>
        <p:sp>
          <p:nvSpPr>
            <p:cNvPr id="39" name="文本框 13"/>
            <p:cNvSpPr txBox="1"/>
            <p:nvPr/>
          </p:nvSpPr>
          <p:spPr>
            <a:xfrm>
              <a:off x="7895221" y="2404992"/>
              <a:ext cx="3185913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895221" y="2078005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0240" y="4648585"/>
            <a:ext cx="3185913" cy="1054109"/>
            <a:chOff x="7895221" y="2078005"/>
            <a:chExt cx="3185913" cy="1054109"/>
          </a:xfrm>
        </p:grpSpPr>
        <p:sp>
          <p:nvSpPr>
            <p:cNvPr id="42" name="文本框 13"/>
            <p:cNvSpPr txBox="1"/>
            <p:nvPr/>
          </p:nvSpPr>
          <p:spPr>
            <a:xfrm>
              <a:off x="7895221" y="2404992"/>
              <a:ext cx="3185913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941073" y="2078005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6C55746-7D6E-4835-92CF-80ACCE0F7D7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8A6A044F-B47A-4EFA-B8C7-465302DAB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8465C4C-1DB2-4D2F-AF48-32B373539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D76CBA04-44C7-46A4-A648-B802F5D12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080DA67-7E94-45E0-BDC7-3E91E063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D5F1BEF-AC7A-4A53-839F-FF1F3E875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84414183-1908-4335-BB68-FB9DF0E74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6C1EC7E-1A7D-4225-92F9-2A736F775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93C7A8A2-0964-4498-90DC-B95365BCC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C3900480-548F-45A9-ADD9-EE978BD01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86197AC8-7005-4E93-904B-53789B605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DC8608C-5E1A-453A-A7DF-75525F5F2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BCCFF1E-18B7-452F-B2F2-CAAF2EBE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0C40466-2538-4AC3-B8A6-77C818093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41AF924-9D60-4652-96DC-3A2C352D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D779964B-6BCB-4D6D-9073-0DF968FF1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7919" y="594675"/>
            <a:ext cx="1954381" cy="4816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CONTENTS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MH_Others_1"/>
          <p:cNvSpPr txBox="1"/>
          <p:nvPr>
            <p:custDataLst>
              <p:tags r:id="rId1"/>
            </p:custDataLst>
          </p:nvPr>
        </p:nvSpPr>
        <p:spPr>
          <a:xfrm>
            <a:off x="1960013" y="1149314"/>
            <a:ext cx="1477328" cy="359783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12" name="流程图: 离页连接符 11"/>
          <p:cNvSpPr/>
          <p:nvPr/>
        </p:nvSpPr>
        <p:spPr>
          <a:xfrm>
            <a:off x="5317332" y="679401"/>
            <a:ext cx="778668" cy="725714"/>
          </a:xfrm>
          <a:prstGeom prst="flowChartOffpageConnector">
            <a:avLst/>
          </a:prstGeom>
          <a:solidFill>
            <a:srgbClr val="F0B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方正尚酷简体"/>
                <a:cs typeface="+mn-cs"/>
              </a:rPr>
              <a:t>01</a:t>
            </a:r>
            <a:endParaRPr kumimoji="0" lang="zh-CN" altLang="en-US" sz="3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方正尚酷简体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46993" y="63637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第一章目录标题内容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6266018" y="1269044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离页连接符 14"/>
          <p:cNvSpPr/>
          <p:nvPr/>
        </p:nvSpPr>
        <p:spPr>
          <a:xfrm>
            <a:off x="5317332" y="1680887"/>
            <a:ext cx="778668" cy="725714"/>
          </a:xfrm>
          <a:prstGeom prst="flowChartOffpageConnector">
            <a:avLst/>
          </a:prstGeom>
          <a:solidFill>
            <a:srgbClr val="F0B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方正尚酷简体"/>
                <a:cs typeface="+mn-cs"/>
              </a:rPr>
              <a:t>02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方正尚酷简体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46993" y="163785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第二章目录标题内容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6266018" y="2270530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离页连接符 17"/>
          <p:cNvSpPr/>
          <p:nvPr/>
        </p:nvSpPr>
        <p:spPr>
          <a:xfrm>
            <a:off x="5317332" y="2682373"/>
            <a:ext cx="778668" cy="725714"/>
          </a:xfrm>
          <a:prstGeom prst="flowChartOffpageConnector">
            <a:avLst/>
          </a:prstGeom>
          <a:solidFill>
            <a:srgbClr val="F0B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方正尚酷简体"/>
                <a:cs typeface="+mn-cs"/>
              </a:rPr>
              <a:t>03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方正尚酷简体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46993" y="263934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第三章目录标题内容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6266018" y="3272016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离页连接符 20"/>
          <p:cNvSpPr/>
          <p:nvPr/>
        </p:nvSpPr>
        <p:spPr>
          <a:xfrm>
            <a:off x="5317332" y="3683859"/>
            <a:ext cx="778668" cy="725714"/>
          </a:xfrm>
          <a:prstGeom prst="flowChartOffpageConnector">
            <a:avLst/>
          </a:prstGeom>
          <a:solidFill>
            <a:srgbClr val="F0B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方正尚酷简体"/>
                <a:cs typeface="+mn-cs"/>
              </a:rPr>
              <a:t>04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方正尚酷简体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46993" y="364083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第四章目录标题内容</a:t>
            </a: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6266018" y="4273502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>
            <a:off x="6266018" y="4273501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离页连接符 24"/>
          <p:cNvSpPr/>
          <p:nvPr/>
        </p:nvSpPr>
        <p:spPr>
          <a:xfrm>
            <a:off x="5317332" y="4685344"/>
            <a:ext cx="778668" cy="725714"/>
          </a:xfrm>
          <a:prstGeom prst="flowChartOffpageConnector">
            <a:avLst/>
          </a:prstGeom>
          <a:solidFill>
            <a:srgbClr val="F0B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方正尚酷简体"/>
                <a:cs typeface="+mn-cs"/>
              </a:rPr>
              <a:t>05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方正尚酷简体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46993" y="464231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第五章目录标题内容</a:t>
            </a: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6266018" y="5274987"/>
            <a:ext cx="40589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DC7B204-251D-479D-B3B1-E0EAF21A61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0431" y="52098"/>
            <a:ext cx="3489355" cy="627303"/>
            <a:chOff x="9957246" y="6304307"/>
            <a:chExt cx="2046159" cy="35985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9B30A64-82A2-4A77-904B-2D5E9D0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7A3D855-7771-4099-A54E-6E0C5FE2A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0935D643-38A2-40F4-8DF0-531574E79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9232EB5-F565-45D0-99D6-4CC9539AE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82ED801-70F7-418F-8AFE-61A6C3A68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B4BBB47-7BE2-4530-9D7C-DFE6C1EB0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52DA1057-B16D-413B-BEE7-6E2C10E1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C8353F6-1657-41FE-9EAB-7492E3656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E7337C0A-B91A-4ACB-AC91-48A82D52E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77A2F6FB-FD78-4558-8775-0CB67566D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A69E8EDC-A0DB-420B-A1A6-1D90B52E7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789595D-10E2-4F77-A7E1-F922FC8D0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6EE4B71-8C89-482D-A062-C7A2E570E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D9EA0E63-3C0A-4919-949C-A7BFC5C99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685DAEBA-6DC4-4A3B-A0CB-563B9906E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2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0.10903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1.04167E-6 -0.10903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5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1.04167E-6 -0.10903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25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1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1.04167E-6 -0.10903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1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15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1.04167E-6 -0.10903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05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四、此处添加章节标题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MH_Other_1"/>
          <p:cNvSpPr/>
          <p:nvPr>
            <p:custDataLst>
              <p:tags r:id="rId1"/>
            </p:custDataLst>
          </p:nvPr>
        </p:nvSpPr>
        <p:spPr>
          <a:xfrm>
            <a:off x="1561170" y="2747299"/>
            <a:ext cx="2027240" cy="994304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1" tIns="45641" rIns="91281" bIns="4564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01</a:t>
            </a:r>
            <a:endParaRPr kumimoji="0" lang="zh-CN" altLang="en-US" sz="4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MH_Other_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894590" y="2747298"/>
            <a:ext cx="3360391" cy="14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H_Other_4"/>
          <p:cNvSpPr/>
          <p:nvPr>
            <p:custDataLst>
              <p:tags r:id="rId3"/>
            </p:custDataLst>
          </p:nvPr>
        </p:nvSpPr>
        <p:spPr>
          <a:xfrm>
            <a:off x="5082387" y="2747299"/>
            <a:ext cx="2027240" cy="994304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1" tIns="45641" rIns="91281" bIns="4564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4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H_Other_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4415807" y="2747298"/>
            <a:ext cx="3360391" cy="14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MH_Other_7"/>
          <p:cNvSpPr/>
          <p:nvPr>
            <p:custDataLst>
              <p:tags r:id="rId5"/>
            </p:custDataLst>
          </p:nvPr>
        </p:nvSpPr>
        <p:spPr>
          <a:xfrm>
            <a:off x="8603603" y="2747299"/>
            <a:ext cx="2027240" cy="994304"/>
          </a:xfrm>
          <a:custGeom>
            <a:avLst/>
            <a:gdLst>
              <a:gd name="connsiteX0" fmla="*/ 0 w 1521440"/>
              <a:gd name="connsiteY0" fmla="*/ 0 h 749300"/>
              <a:gd name="connsiteX1" fmla="*/ 1521440 w 1521440"/>
              <a:gd name="connsiteY1" fmla="*/ 0 h 749300"/>
              <a:gd name="connsiteX2" fmla="*/ 1507239 w 1521440"/>
              <a:gd name="connsiteY2" fmla="*/ 140870 h 749300"/>
              <a:gd name="connsiteX3" fmla="*/ 760720 w 1521440"/>
              <a:gd name="connsiteY3" fmla="*/ 749300 h 749300"/>
              <a:gd name="connsiteX4" fmla="*/ 14201 w 1521440"/>
              <a:gd name="connsiteY4" fmla="*/ 14087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440" h="749300">
                <a:moveTo>
                  <a:pt x="0" y="0"/>
                </a:moveTo>
                <a:lnTo>
                  <a:pt x="1521440" y="0"/>
                </a:lnTo>
                <a:lnTo>
                  <a:pt x="1507239" y="140870"/>
                </a:lnTo>
                <a:cubicBezTo>
                  <a:pt x="1436185" y="488100"/>
                  <a:pt x="1128956" y="749300"/>
                  <a:pt x="760720" y="749300"/>
                </a:cubicBezTo>
                <a:cubicBezTo>
                  <a:pt x="392484" y="749300"/>
                  <a:pt x="85255" y="488100"/>
                  <a:pt x="14201" y="140870"/>
                </a:cubicBez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1" tIns="45641" rIns="91281" bIns="4564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rPr>
              <a:t>03</a:t>
            </a:r>
            <a:endParaRPr kumimoji="0" lang="zh-CN" altLang="en-US" sz="41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MH_Other_8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7"/>
          <a:stretch>
            <a:fillRect/>
          </a:stretch>
        </p:blipFill>
        <p:spPr bwMode="auto">
          <a:xfrm>
            <a:off x="7937024" y="2747298"/>
            <a:ext cx="3360391" cy="14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H_SubTitle_4"/>
          <p:cNvSpPr/>
          <p:nvPr>
            <p:custDataLst>
              <p:tags r:id="rId7"/>
            </p:custDataLst>
          </p:nvPr>
        </p:nvSpPr>
        <p:spPr>
          <a:xfrm>
            <a:off x="1051911" y="4074476"/>
            <a:ext cx="3028392" cy="1719956"/>
          </a:xfrm>
          <a:prstGeom prst="rect">
            <a:avLst/>
          </a:prstGeom>
        </p:spPr>
        <p:txBody>
          <a:bodyPr lIns="91281" tIns="45641" rIns="91281" bIns="45641" anchor="ctr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13" name="MH_SubTitle_4"/>
          <p:cNvSpPr/>
          <p:nvPr>
            <p:custDataLst>
              <p:tags r:id="rId8"/>
            </p:custDataLst>
          </p:nvPr>
        </p:nvSpPr>
        <p:spPr>
          <a:xfrm>
            <a:off x="4581805" y="4074476"/>
            <a:ext cx="3028392" cy="1719956"/>
          </a:xfrm>
          <a:prstGeom prst="rect">
            <a:avLst/>
          </a:prstGeom>
        </p:spPr>
        <p:txBody>
          <a:bodyPr lIns="91281" tIns="45641" rIns="91281" bIns="45641" anchor="ctr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14" name="MH_SubTitle_4"/>
          <p:cNvSpPr/>
          <p:nvPr>
            <p:custDataLst>
              <p:tags r:id="rId9"/>
            </p:custDataLst>
          </p:nvPr>
        </p:nvSpPr>
        <p:spPr>
          <a:xfrm>
            <a:off x="8103022" y="4074476"/>
            <a:ext cx="3028392" cy="1719956"/>
          </a:xfrm>
          <a:prstGeom prst="rect">
            <a:avLst/>
          </a:prstGeom>
        </p:spPr>
        <p:txBody>
          <a:bodyPr lIns="91281" tIns="45641" rIns="91281" bIns="45641" anchor="ctr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A3A718-FBC2-438F-8BE8-8BB1B8F2ED0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E7C1D48-1DFE-4733-B3E0-CC4F74A14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9C512BA-0367-411A-9B0B-0491A0F3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F4CA5F-8ADC-457C-AEC3-73F45367B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346A48C-0091-4018-9421-BB2AFF82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3E93B01-AC0F-40A4-A73F-01B4B1FC6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8F7B565-9E15-4F65-8C7E-995D5A99E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0C51060-DC41-443F-AEF4-60F62551F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F07B416-F341-428E-8FC0-53EDFE74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32B11FA-E246-44FF-8DF8-7A514CB62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3199508-ED36-4045-BC06-49B42957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C054E61-5220-48B3-A9C1-FD5194FB2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CF69CC8-3B99-4650-B1BE-F118CFE9D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DC4D3111-F383-46C9-B396-32F94557B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AC4AE23-A87F-484C-956D-88839CE5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45E301B-F546-437F-9C7D-C3CD7C72E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3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8" grpId="0" animBg="1"/>
      <p:bldP spid="10" grpId="0" animBg="1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四、此处添加章节标题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3248423"/>
            <a:ext cx="12192000" cy="2605088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  <a:prstDash val="sysDash"/>
            <a:round/>
            <a:headEnd/>
            <a:tailEnd/>
          </a:ln>
        </p:spPr>
        <p:txBody>
          <a:bodyPr vert="horz" wrap="square" lIns="98207" tIns="49104" rIns="98207" bIns="491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13039" y="2318494"/>
            <a:ext cx="3736391" cy="2328008"/>
            <a:chOff x="913039" y="2318494"/>
            <a:chExt cx="3736391" cy="2328008"/>
          </a:xfrm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913039" y="2677389"/>
              <a:ext cx="1396598" cy="1656848"/>
            </a:xfrm>
            <a:custGeom>
              <a:avLst/>
              <a:gdLst>
                <a:gd name="T0" fmla="*/ 417 w 526"/>
                <a:gd name="T1" fmla="*/ 58 h 624"/>
                <a:gd name="T2" fmla="*/ 506 w 526"/>
                <a:gd name="T3" fmla="*/ 180 h 624"/>
                <a:gd name="T4" fmla="*/ 491 w 526"/>
                <a:gd name="T5" fmla="*/ 366 h 624"/>
                <a:gd name="T6" fmla="*/ 364 w 526"/>
                <a:gd name="T7" fmla="*/ 482 h 624"/>
                <a:gd name="T8" fmla="*/ 410 w 526"/>
                <a:gd name="T9" fmla="*/ 567 h 624"/>
                <a:gd name="T10" fmla="*/ 407 w 526"/>
                <a:gd name="T11" fmla="*/ 609 h 624"/>
                <a:gd name="T12" fmla="*/ 365 w 526"/>
                <a:gd name="T13" fmla="*/ 618 h 624"/>
                <a:gd name="T14" fmla="*/ 190 w 526"/>
                <a:gd name="T15" fmla="*/ 519 h 624"/>
                <a:gd name="T16" fmla="*/ 42 w 526"/>
                <a:gd name="T17" fmla="*/ 331 h 624"/>
                <a:gd name="T18" fmla="*/ 199 w 526"/>
                <a:gd name="T19" fmla="*/ 24 h 624"/>
                <a:gd name="T20" fmla="*/ 417 w 526"/>
                <a:gd name="T21" fmla="*/ 58 h 624"/>
                <a:gd name="T22" fmla="*/ 417 w 526"/>
                <a:gd name="T23" fmla="*/ 5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624">
                  <a:moveTo>
                    <a:pt x="417" y="58"/>
                  </a:moveTo>
                  <a:cubicBezTo>
                    <a:pt x="459" y="89"/>
                    <a:pt x="490" y="131"/>
                    <a:pt x="506" y="180"/>
                  </a:cubicBezTo>
                  <a:cubicBezTo>
                    <a:pt x="526" y="242"/>
                    <a:pt x="521" y="308"/>
                    <a:pt x="491" y="366"/>
                  </a:cubicBezTo>
                  <a:cubicBezTo>
                    <a:pt x="464" y="420"/>
                    <a:pt x="419" y="460"/>
                    <a:pt x="364" y="482"/>
                  </a:cubicBezTo>
                  <a:cubicBezTo>
                    <a:pt x="373" y="501"/>
                    <a:pt x="387" y="529"/>
                    <a:pt x="410" y="567"/>
                  </a:cubicBezTo>
                  <a:cubicBezTo>
                    <a:pt x="418" y="581"/>
                    <a:pt x="417" y="598"/>
                    <a:pt x="407" y="609"/>
                  </a:cubicBezTo>
                  <a:cubicBezTo>
                    <a:pt x="396" y="621"/>
                    <a:pt x="380" y="624"/>
                    <a:pt x="365" y="618"/>
                  </a:cubicBezTo>
                  <a:cubicBezTo>
                    <a:pt x="295" y="586"/>
                    <a:pt x="236" y="553"/>
                    <a:pt x="190" y="519"/>
                  </a:cubicBezTo>
                  <a:cubicBezTo>
                    <a:pt x="112" y="463"/>
                    <a:pt x="66" y="404"/>
                    <a:pt x="42" y="331"/>
                  </a:cubicBezTo>
                  <a:cubicBezTo>
                    <a:pt x="0" y="203"/>
                    <a:pt x="71" y="65"/>
                    <a:pt x="199" y="24"/>
                  </a:cubicBezTo>
                  <a:cubicBezTo>
                    <a:pt x="273" y="0"/>
                    <a:pt x="354" y="13"/>
                    <a:pt x="417" y="58"/>
                  </a:cubicBezTo>
                  <a:cubicBezTo>
                    <a:pt x="417" y="58"/>
                    <a:pt x="417" y="58"/>
                    <a:pt x="417" y="58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995792" y="4338126"/>
              <a:ext cx="308376" cy="30837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10" name="椭圆 14"/>
            <p:cNvSpPr/>
            <p:nvPr/>
          </p:nvSpPr>
          <p:spPr>
            <a:xfrm>
              <a:off x="1406846" y="3136897"/>
              <a:ext cx="433460" cy="427237"/>
            </a:xfrm>
            <a:custGeom>
              <a:avLst/>
              <a:gdLst>
                <a:gd name="connsiteX0" fmla="*/ 155534 w 331788"/>
                <a:gd name="connsiteY0" fmla="*/ 53107 h 327025"/>
                <a:gd name="connsiteX1" fmla="*/ 176255 w 331788"/>
                <a:gd name="connsiteY1" fmla="*/ 53107 h 327025"/>
                <a:gd name="connsiteX2" fmla="*/ 283746 w 331788"/>
                <a:gd name="connsiteY2" fmla="*/ 141384 h 327025"/>
                <a:gd name="connsiteX3" fmla="*/ 288926 w 331788"/>
                <a:gd name="connsiteY3" fmla="*/ 154366 h 327025"/>
                <a:gd name="connsiteX4" fmla="*/ 288926 w 331788"/>
                <a:gd name="connsiteY4" fmla="*/ 310149 h 327025"/>
                <a:gd name="connsiteX5" fmla="*/ 273385 w 331788"/>
                <a:gd name="connsiteY5" fmla="*/ 327025 h 327025"/>
                <a:gd name="connsiteX6" fmla="*/ 207337 w 331788"/>
                <a:gd name="connsiteY6" fmla="*/ 327025 h 327025"/>
                <a:gd name="connsiteX7" fmla="*/ 207337 w 331788"/>
                <a:gd name="connsiteY7" fmla="*/ 234854 h 327025"/>
                <a:gd name="connsiteX8" fmla="*/ 195681 w 331788"/>
                <a:gd name="connsiteY8" fmla="*/ 223170 h 327025"/>
                <a:gd name="connsiteX9" fmla="*/ 136108 w 331788"/>
                <a:gd name="connsiteY9" fmla="*/ 223170 h 327025"/>
                <a:gd name="connsiteX10" fmla="*/ 124452 w 331788"/>
                <a:gd name="connsiteY10" fmla="*/ 234854 h 327025"/>
                <a:gd name="connsiteX11" fmla="*/ 124452 w 331788"/>
                <a:gd name="connsiteY11" fmla="*/ 327025 h 327025"/>
                <a:gd name="connsiteX12" fmla="*/ 58404 w 331788"/>
                <a:gd name="connsiteY12" fmla="*/ 327025 h 327025"/>
                <a:gd name="connsiteX13" fmla="*/ 42863 w 331788"/>
                <a:gd name="connsiteY13" fmla="*/ 310149 h 327025"/>
                <a:gd name="connsiteX14" fmla="*/ 42863 w 331788"/>
                <a:gd name="connsiteY14" fmla="*/ 154366 h 327025"/>
                <a:gd name="connsiteX15" fmla="*/ 48043 w 331788"/>
                <a:gd name="connsiteY15" fmla="*/ 141384 h 327025"/>
                <a:gd name="connsiteX16" fmla="*/ 155534 w 331788"/>
                <a:gd name="connsiteY16" fmla="*/ 53107 h 327025"/>
                <a:gd name="connsiteX17" fmla="*/ 165894 w 331788"/>
                <a:gd name="connsiteY17" fmla="*/ 0 h 327025"/>
                <a:gd name="connsiteX18" fmla="*/ 189223 w 331788"/>
                <a:gd name="connsiteY18" fmla="*/ 9125 h 327025"/>
                <a:gd name="connsiteX19" fmla="*/ 325308 w 331788"/>
                <a:gd name="connsiteY19" fmla="*/ 117321 h 327025"/>
                <a:gd name="connsiteX20" fmla="*/ 331788 w 331788"/>
                <a:gd name="connsiteY20" fmla="*/ 130356 h 327025"/>
                <a:gd name="connsiteX21" fmla="*/ 331788 w 331788"/>
                <a:gd name="connsiteY21" fmla="*/ 143392 h 327025"/>
                <a:gd name="connsiteX22" fmla="*/ 314940 w 331788"/>
                <a:gd name="connsiteY22" fmla="*/ 160338 h 327025"/>
                <a:gd name="connsiteX23" fmla="*/ 298091 w 331788"/>
                <a:gd name="connsiteY23" fmla="*/ 143392 h 327025"/>
                <a:gd name="connsiteX24" fmla="*/ 298091 w 331788"/>
                <a:gd name="connsiteY24" fmla="*/ 139481 h 327025"/>
                <a:gd name="connsiteX25" fmla="*/ 176263 w 331788"/>
                <a:gd name="connsiteY25" fmla="*/ 41714 h 327025"/>
                <a:gd name="connsiteX26" fmla="*/ 165894 w 331788"/>
                <a:gd name="connsiteY26" fmla="*/ 37804 h 327025"/>
                <a:gd name="connsiteX27" fmla="*/ 155526 w 331788"/>
                <a:gd name="connsiteY27" fmla="*/ 41714 h 327025"/>
                <a:gd name="connsiteX28" fmla="*/ 33697 w 331788"/>
                <a:gd name="connsiteY28" fmla="*/ 139481 h 327025"/>
                <a:gd name="connsiteX29" fmla="*/ 33697 w 331788"/>
                <a:gd name="connsiteY29" fmla="*/ 143392 h 327025"/>
                <a:gd name="connsiteX30" fmla="*/ 16849 w 331788"/>
                <a:gd name="connsiteY30" fmla="*/ 160338 h 327025"/>
                <a:gd name="connsiteX31" fmla="*/ 0 w 331788"/>
                <a:gd name="connsiteY31" fmla="*/ 143392 h 327025"/>
                <a:gd name="connsiteX32" fmla="*/ 0 w 331788"/>
                <a:gd name="connsiteY32" fmla="*/ 130356 h 327025"/>
                <a:gd name="connsiteX33" fmla="*/ 6480 w 331788"/>
                <a:gd name="connsiteY33" fmla="*/ 117321 h 327025"/>
                <a:gd name="connsiteX34" fmla="*/ 142565 w 331788"/>
                <a:gd name="connsiteY34" fmla="*/ 9125 h 327025"/>
                <a:gd name="connsiteX35" fmla="*/ 165894 w 331788"/>
                <a:gd name="connsiteY35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1788" h="327025">
                  <a:moveTo>
                    <a:pt x="155534" y="53107"/>
                  </a:moveTo>
                  <a:cubicBezTo>
                    <a:pt x="162009" y="49212"/>
                    <a:pt x="169780" y="49212"/>
                    <a:pt x="176255" y="53107"/>
                  </a:cubicBezTo>
                  <a:cubicBezTo>
                    <a:pt x="176255" y="53107"/>
                    <a:pt x="176255" y="53107"/>
                    <a:pt x="283746" y="141384"/>
                  </a:cubicBezTo>
                  <a:cubicBezTo>
                    <a:pt x="286336" y="143980"/>
                    <a:pt x="288926" y="149173"/>
                    <a:pt x="288926" y="154366"/>
                  </a:cubicBezTo>
                  <a:cubicBezTo>
                    <a:pt x="288926" y="154366"/>
                    <a:pt x="288926" y="154366"/>
                    <a:pt x="288926" y="310149"/>
                  </a:cubicBezTo>
                  <a:cubicBezTo>
                    <a:pt x="288926" y="319236"/>
                    <a:pt x="282451" y="327025"/>
                    <a:pt x="273385" y="327025"/>
                  </a:cubicBezTo>
                  <a:cubicBezTo>
                    <a:pt x="273385" y="327025"/>
                    <a:pt x="273385" y="327025"/>
                    <a:pt x="207337" y="327025"/>
                  </a:cubicBezTo>
                  <a:cubicBezTo>
                    <a:pt x="207337" y="327025"/>
                    <a:pt x="207337" y="327025"/>
                    <a:pt x="207337" y="234854"/>
                  </a:cubicBezTo>
                  <a:cubicBezTo>
                    <a:pt x="207337" y="228363"/>
                    <a:pt x="202157" y="223170"/>
                    <a:pt x="195681" y="223170"/>
                  </a:cubicBezTo>
                  <a:cubicBezTo>
                    <a:pt x="195681" y="223170"/>
                    <a:pt x="195681" y="223170"/>
                    <a:pt x="136108" y="223170"/>
                  </a:cubicBezTo>
                  <a:cubicBezTo>
                    <a:pt x="129633" y="223170"/>
                    <a:pt x="124452" y="228363"/>
                    <a:pt x="124452" y="234854"/>
                  </a:cubicBezTo>
                  <a:cubicBezTo>
                    <a:pt x="124452" y="234854"/>
                    <a:pt x="124452" y="234854"/>
                    <a:pt x="124452" y="327025"/>
                  </a:cubicBezTo>
                  <a:cubicBezTo>
                    <a:pt x="124452" y="327025"/>
                    <a:pt x="124452" y="327025"/>
                    <a:pt x="58404" y="327025"/>
                  </a:cubicBezTo>
                  <a:cubicBezTo>
                    <a:pt x="49338" y="327025"/>
                    <a:pt x="42863" y="319236"/>
                    <a:pt x="42863" y="310149"/>
                  </a:cubicBezTo>
                  <a:cubicBezTo>
                    <a:pt x="42863" y="310149"/>
                    <a:pt x="42863" y="310149"/>
                    <a:pt x="42863" y="154366"/>
                  </a:cubicBezTo>
                  <a:cubicBezTo>
                    <a:pt x="42863" y="149173"/>
                    <a:pt x="45453" y="143980"/>
                    <a:pt x="48043" y="141384"/>
                  </a:cubicBezTo>
                  <a:cubicBezTo>
                    <a:pt x="48043" y="141384"/>
                    <a:pt x="48043" y="141384"/>
                    <a:pt x="155534" y="53107"/>
                  </a:cubicBezTo>
                  <a:close/>
                  <a:moveTo>
                    <a:pt x="165894" y="0"/>
                  </a:moveTo>
                  <a:cubicBezTo>
                    <a:pt x="173670" y="0"/>
                    <a:pt x="182743" y="2607"/>
                    <a:pt x="189223" y="9125"/>
                  </a:cubicBezTo>
                  <a:cubicBezTo>
                    <a:pt x="189223" y="9125"/>
                    <a:pt x="189223" y="9125"/>
                    <a:pt x="325308" y="117321"/>
                  </a:cubicBezTo>
                  <a:cubicBezTo>
                    <a:pt x="329196" y="121231"/>
                    <a:pt x="331788" y="126446"/>
                    <a:pt x="331788" y="130356"/>
                  </a:cubicBezTo>
                  <a:cubicBezTo>
                    <a:pt x="331788" y="130356"/>
                    <a:pt x="331788" y="138178"/>
                    <a:pt x="331788" y="143392"/>
                  </a:cubicBezTo>
                  <a:cubicBezTo>
                    <a:pt x="331788" y="152517"/>
                    <a:pt x="324012" y="160338"/>
                    <a:pt x="314940" y="160338"/>
                  </a:cubicBezTo>
                  <a:cubicBezTo>
                    <a:pt x="305867" y="160338"/>
                    <a:pt x="298091" y="152517"/>
                    <a:pt x="298091" y="143392"/>
                  </a:cubicBezTo>
                  <a:cubicBezTo>
                    <a:pt x="298091" y="142088"/>
                    <a:pt x="298091" y="140785"/>
                    <a:pt x="298091" y="139481"/>
                  </a:cubicBezTo>
                  <a:cubicBezTo>
                    <a:pt x="298091" y="139481"/>
                    <a:pt x="298091" y="139481"/>
                    <a:pt x="176263" y="41714"/>
                  </a:cubicBezTo>
                  <a:cubicBezTo>
                    <a:pt x="176263" y="41714"/>
                    <a:pt x="171078" y="37804"/>
                    <a:pt x="165894" y="37804"/>
                  </a:cubicBezTo>
                  <a:cubicBezTo>
                    <a:pt x="160710" y="37804"/>
                    <a:pt x="155526" y="41714"/>
                    <a:pt x="155526" y="41714"/>
                  </a:cubicBezTo>
                  <a:cubicBezTo>
                    <a:pt x="155526" y="41714"/>
                    <a:pt x="155526" y="41714"/>
                    <a:pt x="33697" y="139481"/>
                  </a:cubicBezTo>
                  <a:cubicBezTo>
                    <a:pt x="33697" y="140785"/>
                    <a:pt x="33697" y="142088"/>
                    <a:pt x="33697" y="143392"/>
                  </a:cubicBezTo>
                  <a:cubicBezTo>
                    <a:pt x="33697" y="152517"/>
                    <a:pt x="25921" y="160338"/>
                    <a:pt x="16849" y="160338"/>
                  </a:cubicBezTo>
                  <a:cubicBezTo>
                    <a:pt x="7776" y="160338"/>
                    <a:pt x="0" y="152517"/>
                    <a:pt x="0" y="143392"/>
                  </a:cubicBezTo>
                  <a:cubicBezTo>
                    <a:pt x="0" y="138178"/>
                    <a:pt x="0" y="130356"/>
                    <a:pt x="0" y="130356"/>
                  </a:cubicBezTo>
                  <a:cubicBezTo>
                    <a:pt x="0" y="126446"/>
                    <a:pt x="2592" y="121231"/>
                    <a:pt x="6480" y="117321"/>
                  </a:cubicBezTo>
                  <a:cubicBezTo>
                    <a:pt x="6480" y="117321"/>
                    <a:pt x="6480" y="117321"/>
                    <a:pt x="142565" y="9125"/>
                  </a:cubicBezTo>
                  <a:cubicBezTo>
                    <a:pt x="149046" y="2607"/>
                    <a:pt x="158118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10581" y="2318494"/>
              <a:ext cx="2238849" cy="1265706"/>
              <a:chOff x="2404783" y="2355194"/>
              <a:chExt cx="2238849" cy="1265706"/>
            </a:xfrm>
          </p:grpSpPr>
          <p:sp>
            <p:nvSpPr>
              <p:cNvPr id="12" name="文本框 13"/>
              <p:cNvSpPr txBox="1"/>
              <p:nvPr/>
            </p:nvSpPr>
            <p:spPr>
              <a:xfrm>
                <a:off x="2404783" y="2682181"/>
                <a:ext cx="2238849" cy="93871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600"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glow rad="165100">
                        <a:srgbClr val="2897C3">
                          <a:alpha val="13000"/>
                        </a:srgbClr>
                      </a:glow>
                    </a:effectLst>
                    <a:latin typeface="+mn-ea"/>
                  </a:defRPr>
                </a:lvl1pPr>
              </a:lstStyle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404783" y="2355194"/>
                <a:ext cx="2140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005674" y="1478134"/>
            <a:ext cx="3791462" cy="1924477"/>
            <a:chOff x="6005674" y="1478134"/>
            <a:chExt cx="3791462" cy="1924477"/>
          </a:xfrm>
        </p:grpSpPr>
        <p:sp>
          <p:nvSpPr>
            <p:cNvPr id="15" name="椭圆 14"/>
            <p:cNvSpPr/>
            <p:nvPr/>
          </p:nvSpPr>
          <p:spPr>
            <a:xfrm>
              <a:off x="7093896" y="3094235"/>
              <a:ext cx="308376" cy="30837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6005674" y="1478134"/>
              <a:ext cx="1396598" cy="1656848"/>
            </a:xfrm>
            <a:custGeom>
              <a:avLst/>
              <a:gdLst>
                <a:gd name="T0" fmla="*/ 417 w 526"/>
                <a:gd name="T1" fmla="*/ 58 h 624"/>
                <a:gd name="T2" fmla="*/ 506 w 526"/>
                <a:gd name="T3" fmla="*/ 180 h 624"/>
                <a:gd name="T4" fmla="*/ 491 w 526"/>
                <a:gd name="T5" fmla="*/ 366 h 624"/>
                <a:gd name="T6" fmla="*/ 364 w 526"/>
                <a:gd name="T7" fmla="*/ 482 h 624"/>
                <a:gd name="T8" fmla="*/ 410 w 526"/>
                <a:gd name="T9" fmla="*/ 567 h 624"/>
                <a:gd name="T10" fmla="*/ 407 w 526"/>
                <a:gd name="T11" fmla="*/ 609 h 624"/>
                <a:gd name="T12" fmla="*/ 365 w 526"/>
                <a:gd name="T13" fmla="*/ 618 h 624"/>
                <a:gd name="T14" fmla="*/ 190 w 526"/>
                <a:gd name="T15" fmla="*/ 519 h 624"/>
                <a:gd name="T16" fmla="*/ 42 w 526"/>
                <a:gd name="T17" fmla="*/ 331 h 624"/>
                <a:gd name="T18" fmla="*/ 199 w 526"/>
                <a:gd name="T19" fmla="*/ 24 h 624"/>
                <a:gd name="T20" fmla="*/ 417 w 526"/>
                <a:gd name="T21" fmla="*/ 58 h 624"/>
                <a:gd name="T22" fmla="*/ 417 w 526"/>
                <a:gd name="T23" fmla="*/ 5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624">
                  <a:moveTo>
                    <a:pt x="417" y="58"/>
                  </a:moveTo>
                  <a:cubicBezTo>
                    <a:pt x="459" y="89"/>
                    <a:pt x="490" y="131"/>
                    <a:pt x="506" y="180"/>
                  </a:cubicBezTo>
                  <a:cubicBezTo>
                    <a:pt x="526" y="242"/>
                    <a:pt x="521" y="308"/>
                    <a:pt x="491" y="366"/>
                  </a:cubicBezTo>
                  <a:cubicBezTo>
                    <a:pt x="464" y="420"/>
                    <a:pt x="419" y="460"/>
                    <a:pt x="364" y="482"/>
                  </a:cubicBezTo>
                  <a:cubicBezTo>
                    <a:pt x="373" y="501"/>
                    <a:pt x="387" y="529"/>
                    <a:pt x="410" y="567"/>
                  </a:cubicBezTo>
                  <a:cubicBezTo>
                    <a:pt x="418" y="581"/>
                    <a:pt x="417" y="598"/>
                    <a:pt x="407" y="609"/>
                  </a:cubicBezTo>
                  <a:cubicBezTo>
                    <a:pt x="396" y="621"/>
                    <a:pt x="380" y="624"/>
                    <a:pt x="365" y="618"/>
                  </a:cubicBezTo>
                  <a:cubicBezTo>
                    <a:pt x="295" y="586"/>
                    <a:pt x="236" y="553"/>
                    <a:pt x="190" y="519"/>
                  </a:cubicBezTo>
                  <a:cubicBezTo>
                    <a:pt x="112" y="463"/>
                    <a:pt x="66" y="404"/>
                    <a:pt x="42" y="331"/>
                  </a:cubicBezTo>
                  <a:cubicBezTo>
                    <a:pt x="0" y="203"/>
                    <a:pt x="71" y="65"/>
                    <a:pt x="199" y="24"/>
                  </a:cubicBezTo>
                  <a:cubicBezTo>
                    <a:pt x="273" y="0"/>
                    <a:pt x="354" y="13"/>
                    <a:pt x="417" y="58"/>
                  </a:cubicBezTo>
                  <a:cubicBezTo>
                    <a:pt x="417" y="58"/>
                    <a:pt x="417" y="58"/>
                    <a:pt x="417" y="58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506413" y="1937000"/>
              <a:ext cx="433460" cy="433460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558287" y="1603709"/>
              <a:ext cx="2238849" cy="1265706"/>
              <a:chOff x="2404783" y="2355194"/>
              <a:chExt cx="2238849" cy="1265706"/>
            </a:xfrm>
          </p:grpSpPr>
          <p:sp>
            <p:nvSpPr>
              <p:cNvPr id="19" name="文本框 13"/>
              <p:cNvSpPr txBox="1"/>
              <p:nvPr/>
            </p:nvSpPr>
            <p:spPr>
              <a:xfrm>
                <a:off x="2404783" y="2682181"/>
                <a:ext cx="2238849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600"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glow rad="165100">
                        <a:srgbClr val="2897C3">
                          <a:alpha val="13000"/>
                        </a:srgbClr>
                      </a:glow>
                    </a:effectLst>
                    <a:latin typeface="+mn-ea"/>
                  </a:defRPr>
                </a:lvl1pPr>
              </a:lstStyle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404783" y="2355194"/>
                <a:ext cx="2140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189344" y="3122800"/>
            <a:ext cx="3674359" cy="2244194"/>
            <a:chOff x="7189344" y="3122800"/>
            <a:chExt cx="3674359" cy="2244194"/>
          </a:xfrm>
        </p:grpSpPr>
        <p:sp>
          <p:nvSpPr>
            <p:cNvPr id="22" name="椭圆 21"/>
            <p:cNvSpPr/>
            <p:nvPr/>
          </p:nvSpPr>
          <p:spPr>
            <a:xfrm>
              <a:off x="9642948" y="3122800"/>
              <a:ext cx="308376" cy="30837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flipH="1" flipV="1">
              <a:off x="9467105" y="3581660"/>
              <a:ext cx="1396598" cy="1656848"/>
            </a:xfrm>
            <a:custGeom>
              <a:avLst/>
              <a:gdLst>
                <a:gd name="T0" fmla="*/ 417 w 526"/>
                <a:gd name="T1" fmla="*/ 58 h 624"/>
                <a:gd name="T2" fmla="*/ 506 w 526"/>
                <a:gd name="T3" fmla="*/ 180 h 624"/>
                <a:gd name="T4" fmla="*/ 491 w 526"/>
                <a:gd name="T5" fmla="*/ 366 h 624"/>
                <a:gd name="T6" fmla="*/ 364 w 526"/>
                <a:gd name="T7" fmla="*/ 482 h 624"/>
                <a:gd name="T8" fmla="*/ 410 w 526"/>
                <a:gd name="T9" fmla="*/ 567 h 624"/>
                <a:gd name="T10" fmla="*/ 407 w 526"/>
                <a:gd name="T11" fmla="*/ 609 h 624"/>
                <a:gd name="T12" fmla="*/ 365 w 526"/>
                <a:gd name="T13" fmla="*/ 618 h 624"/>
                <a:gd name="T14" fmla="*/ 190 w 526"/>
                <a:gd name="T15" fmla="*/ 519 h 624"/>
                <a:gd name="T16" fmla="*/ 42 w 526"/>
                <a:gd name="T17" fmla="*/ 331 h 624"/>
                <a:gd name="T18" fmla="*/ 199 w 526"/>
                <a:gd name="T19" fmla="*/ 24 h 624"/>
                <a:gd name="T20" fmla="*/ 417 w 526"/>
                <a:gd name="T21" fmla="*/ 58 h 624"/>
                <a:gd name="T22" fmla="*/ 417 w 526"/>
                <a:gd name="T23" fmla="*/ 5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624">
                  <a:moveTo>
                    <a:pt x="417" y="58"/>
                  </a:moveTo>
                  <a:cubicBezTo>
                    <a:pt x="459" y="89"/>
                    <a:pt x="490" y="131"/>
                    <a:pt x="506" y="180"/>
                  </a:cubicBezTo>
                  <a:cubicBezTo>
                    <a:pt x="526" y="242"/>
                    <a:pt x="521" y="308"/>
                    <a:pt x="491" y="366"/>
                  </a:cubicBezTo>
                  <a:cubicBezTo>
                    <a:pt x="464" y="420"/>
                    <a:pt x="419" y="460"/>
                    <a:pt x="364" y="482"/>
                  </a:cubicBezTo>
                  <a:cubicBezTo>
                    <a:pt x="373" y="501"/>
                    <a:pt x="387" y="529"/>
                    <a:pt x="410" y="567"/>
                  </a:cubicBezTo>
                  <a:cubicBezTo>
                    <a:pt x="418" y="581"/>
                    <a:pt x="417" y="598"/>
                    <a:pt x="407" y="609"/>
                  </a:cubicBezTo>
                  <a:cubicBezTo>
                    <a:pt x="396" y="621"/>
                    <a:pt x="380" y="624"/>
                    <a:pt x="365" y="618"/>
                  </a:cubicBezTo>
                  <a:cubicBezTo>
                    <a:pt x="295" y="586"/>
                    <a:pt x="236" y="553"/>
                    <a:pt x="190" y="519"/>
                  </a:cubicBezTo>
                  <a:cubicBezTo>
                    <a:pt x="112" y="463"/>
                    <a:pt x="66" y="404"/>
                    <a:pt x="42" y="331"/>
                  </a:cubicBezTo>
                  <a:cubicBezTo>
                    <a:pt x="0" y="203"/>
                    <a:pt x="71" y="65"/>
                    <a:pt x="199" y="24"/>
                  </a:cubicBezTo>
                  <a:cubicBezTo>
                    <a:pt x="273" y="0"/>
                    <a:pt x="354" y="13"/>
                    <a:pt x="417" y="58"/>
                  </a:cubicBezTo>
                  <a:cubicBezTo>
                    <a:pt x="417" y="58"/>
                    <a:pt x="417" y="58"/>
                    <a:pt x="417" y="58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24" name="椭圆 17"/>
            <p:cNvSpPr/>
            <p:nvPr/>
          </p:nvSpPr>
          <p:spPr>
            <a:xfrm>
              <a:off x="9943464" y="4334237"/>
              <a:ext cx="404969" cy="433460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189344" y="4101288"/>
              <a:ext cx="2238849" cy="1265706"/>
              <a:chOff x="2404783" y="2355194"/>
              <a:chExt cx="2238849" cy="1265706"/>
            </a:xfrm>
          </p:grpSpPr>
          <p:sp>
            <p:nvSpPr>
              <p:cNvPr id="26" name="文本框 13"/>
              <p:cNvSpPr txBox="1"/>
              <p:nvPr/>
            </p:nvSpPr>
            <p:spPr>
              <a:xfrm>
                <a:off x="2404783" y="2682181"/>
                <a:ext cx="2238849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600"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glow rad="165100">
                        <a:srgbClr val="2897C3">
                          <a:alpha val="13000"/>
                        </a:srgbClr>
                      </a:glow>
                    </a:effectLst>
                    <a:latin typeface="+mn-ea"/>
                  </a:defRPr>
                </a:lvl1pPr>
              </a:lstStyle>
              <a:p>
                <a:pPr marL="0" marR="0" lvl="0" indent="0" algn="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03571" y="2355194"/>
                <a:ext cx="2140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131651" y="3511282"/>
            <a:ext cx="3732035" cy="2520666"/>
            <a:chOff x="2131651" y="3511282"/>
            <a:chExt cx="3732035" cy="2520666"/>
          </a:xfrm>
        </p:grpSpPr>
        <p:sp>
          <p:nvSpPr>
            <p:cNvPr id="29" name="椭圆 28"/>
            <p:cNvSpPr/>
            <p:nvPr/>
          </p:nvSpPr>
          <p:spPr>
            <a:xfrm>
              <a:off x="4544844" y="3511282"/>
              <a:ext cx="308376" cy="30837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 flipH="1" flipV="1">
              <a:off x="4467088" y="3926886"/>
              <a:ext cx="1396598" cy="1656848"/>
            </a:xfrm>
            <a:custGeom>
              <a:avLst/>
              <a:gdLst>
                <a:gd name="T0" fmla="*/ 417 w 526"/>
                <a:gd name="T1" fmla="*/ 58 h 624"/>
                <a:gd name="T2" fmla="*/ 506 w 526"/>
                <a:gd name="T3" fmla="*/ 180 h 624"/>
                <a:gd name="T4" fmla="*/ 491 w 526"/>
                <a:gd name="T5" fmla="*/ 366 h 624"/>
                <a:gd name="T6" fmla="*/ 364 w 526"/>
                <a:gd name="T7" fmla="*/ 482 h 624"/>
                <a:gd name="T8" fmla="*/ 410 w 526"/>
                <a:gd name="T9" fmla="*/ 567 h 624"/>
                <a:gd name="T10" fmla="*/ 407 w 526"/>
                <a:gd name="T11" fmla="*/ 609 h 624"/>
                <a:gd name="T12" fmla="*/ 365 w 526"/>
                <a:gd name="T13" fmla="*/ 618 h 624"/>
                <a:gd name="T14" fmla="*/ 190 w 526"/>
                <a:gd name="T15" fmla="*/ 519 h 624"/>
                <a:gd name="T16" fmla="*/ 42 w 526"/>
                <a:gd name="T17" fmla="*/ 331 h 624"/>
                <a:gd name="T18" fmla="*/ 199 w 526"/>
                <a:gd name="T19" fmla="*/ 24 h 624"/>
                <a:gd name="T20" fmla="*/ 417 w 526"/>
                <a:gd name="T21" fmla="*/ 58 h 624"/>
                <a:gd name="T22" fmla="*/ 417 w 526"/>
                <a:gd name="T23" fmla="*/ 5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624">
                  <a:moveTo>
                    <a:pt x="417" y="58"/>
                  </a:moveTo>
                  <a:cubicBezTo>
                    <a:pt x="459" y="89"/>
                    <a:pt x="490" y="131"/>
                    <a:pt x="506" y="180"/>
                  </a:cubicBezTo>
                  <a:cubicBezTo>
                    <a:pt x="526" y="242"/>
                    <a:pt x="521" y="308"/>
                    <a:pt x="491" y="366"/>
                  </a:cubicBezTo>
                  <a:cubicBezTo>
                    <a:pt x="464" y="420"/>
                    <a:pt x="419" y="460"/>
                    <a:pt x="364" y="482"/>
                  </a:cubicBezTo>
                  <a:cubicBezTo>
                    <a:pt x="373" y="501"/>
                    <a:pt x="387" y="529"/>
                    <a:pt x="410" y="567"/>
                  </a:cubicBezTo>
                  <a:cubicBezTo>
                    <a:pt x="418" y="581"/>
                    <a:pt x="417" y="598"/>
                    <a:pt x="407" y="609"/>
                  </a:cubicBezTo>
                  <a:cubicBezTo>
                    <a:pt x="396" y="621"/>
                    <a:pt x="380" y="624"/>
                    <a:pt x="365" y="618"/>
                  </a:cubicBezTo>
                  <a:cubicBezTo>
                    <a:pt x="295" y="586"/>
                    <a:pt x="236" y="553"/>
                    <a:pt x="190" y="519"/>
                  </a:cubicBezTo>
                  <a:cubicBezTo>
                    <a:pt x="112" y="463"/>
                    <a:pt x="66" y="404"/>
                    <a:pt x="42" y="331"/>
                  </a:cubicBezTo>
                  <a:cubicBezTo>
                    <a:pt x="0" y="203"/>
                    <a:pt x="71" y="65"/>
                    <a:pt x="199" y="24"/>
                  </a:cubicBezTo>
                  <a:cubicBezTo>
                    <a:pt x="273" y="0"/>
                    <a:pt x="354" y="13"/>
                    <a:pt x="417" y="58"/>
                  </a:cubicBezTo>
                  <a:cubicBezTo>
                    <a:pt x="417" y="58"/>
                    <a:pt x="417" y="58"/>
                    <a:pt x="417" y="58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958" tIns="106473" rIns="176958" bIns="106473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endParaRPr>
            </a:p>
          </p:txBody>
        </p:sp>
        <p:sp>
          <p:nvSpPr>
            <p:cNvPr id="31" name="椭圆 15"/>
            <p:cNvSpPr/>
            <p:nvPr/>
          </p:nvSpPr>
          <p:spPr>
            <a:xfrm>
              <a:off x="4925950" y="4714431"/>
              <a:ext cx="420506" cy="43346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131651" y="4766242"/>
              <a:ext cx="2238849" cy="1265706"/>
              <a:chOff x="2404783" y="2355194"/>
              <a:chExt cx="2238849" cy="1265706"/>
            </a:xfrm>
          </p:grpSpPr>
          <p:sp>
            <p:nvSpPr>
              <p:cNvPr id="33" name="文本框 13"/>
              <p:cNvSpPr txBox="1"/>
              <p:nvPr/>
            </p:nvSpPr>
            <p:spPr>
              <a:xfrm>
                <a:off x="2404783" y="2682181"/>
                <a:ext cx="2238849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1600"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glow rad="165100">
                        <a:srgbClr val="2897C3">
                          <a:alpha val="13000"/>
                        </a:srgbClr>
                      </a:glow>
                    </a:effectLst>
                    <a:latin typeface="+mn-ea"/>
                  </a:defRPr>
                </a:lvl1pPr>
              </a:lstStyle>
              <a:p>
                <a:pPr marL="0" marR="0" lvl="0" indent="0" algn="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503571" y="2355194"/>
                <a:ext cx="2140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ABFB2C-1648-4223-BDD0-5D339F047C0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8B6A26F7-303C-401D-98BE-071E9BB2A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F9B55C0-10D0-4AF8-85D5-B0E15C86E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FF210CFC-A528-46E5-94B6-0AC6F61A1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273415B-0CB6-43D7-81F2-B7BCA4FD5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ABE0A0D-50F2-4ECC-8BEE-EF4BA29D1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1AFE1CC-9191-4941-B63E-2D2FDF646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14ADC1B-0DFF-4B9C-AFA8-3329C54FC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CE19A59C-160E-4DBE-A5C7-1C22DCC2B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C95F108-7079-4C5F-A33E-01F88361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B6CCF28-20B1-4E93-ABC8-C725DA56B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32F51ABC-057C-4642-8886-330D37BFC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CF3A9C54-6734-4C68-8805-71451BF8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9AE9975D-55DB-4C17-BF11-140DB1066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66EDA5FB-E49B-48F0-8F52-BA3835BBD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278B7721-70D8-4AFB-B6FE-41F8FF477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7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474361" y="2810513"/>
            <a:ext cx="5243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Calibri" panose="020F0502020204030204" pitchFamily="34" charset="0"/>
              </a:rPr>
              <a:t>此处添加您的标题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50978" y="3678414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We have many PowerPoint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templates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that has been specifically designed to help anyone that is stepping into the world of PowerPoint for the very first time.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192" y="386093"/>
            <a:ext cx="2291614" cy="26468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Arial" panose="020B0604020202020204" pitchFamily="34" charset="0"/>
              </a:rPr>
              <a:t>05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2A1744-07C4-4AA4-8372-099C15773E3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F3F764B-ACE5-45EF-9FAA-A49FE0736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5A3676E-1F58-410B-882D-9405E8785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C5C7745-F5A6-40CD-B544-9B5FA516F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D91669A-A1C8-41BA-9EAB-AE4C90807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920FBCF-663A-4AA4-AADA-6CC039C25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120AA95-5DC8-4E20-872B-1F5A1B4EC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7A6A138-DCC2-44E5-AD76-4F128A7C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61E4D24-7BFF-4C94-A799-20FA67624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1A87C13-25ED-4249-8F65-B890977DD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91016B2-291C-4F82-817E-548A9D819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7639484-5F17-45EA-9B34-3F41FCDB6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B732038-FB33-4368-AF28-5138FEA88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33B34F2-E21A-4763-ACD3-E9D8A465D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AEB3134-8CC9-4353-8909-A71DE4B11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A6ECADE-A218-4844-8DE4-C5D4271E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7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五、此处添加章节标题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4074509" y="2982424"/>
            <a:ext cx="417091" cy="417310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srgbClr val="A2321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7700399" y="2982424"/>
            <a:ext cx="417091" cy="417310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0" tIns="45699" rIns="91400" bIns="4569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srgbClr val="A2321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1671608" y="2361547"/>
            <a:ext cx="1597003" cy="1844376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5297498" y="2361547"/>
            <a:ext cx="1597003" cy="1844376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>
            <a:off x="8923387" y="2361547"/>
            <a:ext cx="1597003" cy="1844376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1979870" y="2779471"/>
            <a:ext cx="980480" cy="980476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5622201" y="2779469"/>
            <a:ext cx="947597" cy="980480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9231649" y="2906058"/>
            <a:ext cx="980480" cy="727303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76117" y="4534552"/>
            <a:ext cx="2587984" cy="1054109"/>
            <a:chOff x="2703748" y="2355194"/>
            <a:chExt cx="2587984" cy="1054109"/>
          </a:xfrm>
        </p:grpSpPr>
        <p:sp>
          <p:nvSpPr>
            <p:cNvPr id="35" name="文本框 13"/>
            <p:cNvSpPr txBox="1"/>
            <p:nvPr/>
          </p:nvSpPr>
          <p:spPr>
            <a:xfrm>
              <a:off x="2703748" y="2682181"/>
              <a:ext cx="2587984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927709" y="2355194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02007" y="4534552"/>
            <a:ext cx="2587984" cy="1054109"/>
            <a:chOff x="2703748" y="2355194"/>
            <a:chExt cx="2587984" cy="1054109"/>
          </a:xfrm>
        </p:grpSpPr>
        <p:sp>
          <p:nvSpPr>
            <p:cNvPr id="38" name="文本框 13"/>
            <p:cNvSpPr txBox="1"/>
            <p:nvPr/>
          </p:nvSpPr>
          <p:spPr>
            <a:xfrm>
              <a:off x="2703748" y="2682181"/>
              <a:ext cx="2587984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927709" y="2355194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27896" y="4534552"/>
            <a:ext cx="2587984" cy="1054109"/>
            <a:chOff x="2703748" y="2355194"/>
            <a:chExt cx="2587984" cy="1054109"/>
          </a:xfrm>
        </p:grpSpPr>
        <p:sp>
          <p:nvSpPr>
            <p:cNvPr id="41" name="文本框 13"/>
            <p:cNvSpPr txBox="1"/>
            <p:nvPr/>
          </p:nvSpPr>
          <p:spPr>
            <a:xfrm>
              <a:off x="2703748" y="2682181"/>
              <a:ext cx="2587984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165100">
                      <a:srgbClr val="2897C3">
                        <a:alpha val="13000"/>
                      </a:srgbClr>
                    </a:glow>
                  </a:effectLst>
                  <a:latin typeface="+mn-ea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927709" y="2355194"/>
              <a:ext cx="2140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标题文字添加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CD51EA-740C-482E-AD5E-E12EA289A38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FEAD5A4-74E7-451A-AEB6-A4BCB5802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02FF0CE-39C3-4C56-AFD4-40F95E3F5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3928194-6FAA-45F4-852B-DFDDD441B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DEEBDD9-E6CD-4566-B7FD-8D5387BD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99AD9B82-E116-4F54-A208-E509F76C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6E761C91-44BC-4A8F-9715-B21CC73C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CE677A6E-0D58-4291-8C42-432B445DB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B5BFB6C5-FD5D-4E6F-BE90-B6F7E7BDC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72B5C656-28D2-4F2B-8485-3565B076E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3F4CC035-878D-4C00-BBB6-4515BE3A3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3D67F2C5-9647-478E-A044-50CEDD05F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49375B11-E058-400A-84A5-EBE33DEDD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26E39533-A889-4A98-80FA-D384174E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8B8C40C-1F2D-49E3-8BF2-9FE2EC668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39414BB7-8B15-46C7-806B-A4F1F60F4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8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五、此处添加章节标题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080175" y="1979848"/>
            <a:ext cx="2038351" cy="2027767"/>
          </a:xfrm>
          <a:custGeom>
            <a:avLst/>
            <a:gdLst>
              <a:gd name="T0" fmla="*/ 648 w 650"/>
              <a:gd name="T1" fmla="*/ 0 h 647"/>
              <a:gd name="T2" fmla="*/ 625 w 650"/>
              <a:gd name="T3" fmla="*/ 20 h 647"/>
              <a:gd name="T4" fmla="*/ 578 w 650"/>
              <a:gd name="T5" fmla="*/ 89 h 647"/>
              <a:gd name="T6" fmla="*/ 551 w 650"/>
              <a:gd name="T7" fmla="*/ 13 h 647"/>
              <a:gd name="T8" fmla="*/ 521 w 650"/>
              <a:gd name="T9" fmla="*/ 18 h 647"/>
              <a:gd name="T10" fmla="*/ 522 w 650"/>
              <a:gd name="T11" fmla="*/ 99 h 647"/>
              <a:gd name="T12" fmla="*/ 454 w 650"/>
              <a:gd name="T13" fmla="*/ 50 h 647"/>
              <a:gd name="T14" fmla="*/ 426 w 650"/>
              <a:gd name="T15" fmla="*/ 40 h 647"/>
              <a:gd name="T16" fmla="*/ 411 w 650"/>
              <a:gd name="T17" fmla="*/ 66 h 647"/>
              <a:gd name="T18" fmla="*/ 391 w 650"/>
              <a:gd name="T19" fmla="*/ 147 h 647"/>
              <a:gd name="T20" fmla="*/ 339 w 650"/>
              <a:gd name="T21" fmla="*/ 85 h 647"/>
              <a:gd name="T22" fmla="*/ 313 w 650"/>
              <a:gd name="T23" fmla="*/ 100 h 647"/>
              <a:gd name="T24" fmla="*/ 341 w 650"/>
              <a:gd name="T25" fmla="*/ 176 h 647"/>
              <a:gd name="T26" fmla="*/ 261 w 650"/>
              <a:gd name="T27" fmla="*/ 153 h 647"/>
              <a:gd name="T28" fmla="*/ 231 w 650"/>
              <a:gd name="T29" fmla="*/ 153 h 647"/>
              <a:gd name="T30" fmla="*/ 226 w 650"/>
              <a:gd name="T31" fmla="*/ 182 h 647"/>
              <a:gd name="T32" fmla="*/ 235 w 650"/>
              <a:gd name="T33" fmla="*/ 266 h 647"/>
              <a:gd name="T34" fmla="*/ 165 w 650"/>
              <a:gd name="T35" fmla="*/ 225 h 647"/>
              <a:gd name="T36" fmla="*/ 146 w 650"/>
              <a:gd name="T37" fmla="*/ 248 h 647"/>
              <a:gd name="T38" fmla="*/ 198 w 650"/>
              <a:gd name="T39" fmla="*/ 309 h 647"/>
              <a:gd name="T40" fmla="*/ 114 w 650"/>
              <a:gd name="T41" fmla="*/ 316 h 647"/>
              <a:gd name="T42" fmla="*/ 86 w 650"/>
              <a:gd name="T43" fmla="*/ 325 h 647"/>
              <a:gd name="T44" fmla="*/ 92 w 650"/>
              <a:gd name="T45" fmla="*/ 355 h 647"/>
              <a:gd name="T46" fmla="*/ 128 w 650"/>
              <a:gd name="T47" fmla="*/ 430 h 647"/>
              <a:gd name="T48" fmla="*/ 49 w 650"/>
              <a:gd name="T49" fmla="*/ 416 h 647"/>
              <a:gd name="T50" fmla="*/ 38 w 650"/>
              <a:gd name="T51" fmla="*/ 444 h 647"/>
              <a:gd name="T52" fmla="*/ 109 w 650"/>
              <a:gd name="T53" fmla="*/ 484 h 647"/>
              <a:gd name="T54" fmla="*/ 32 w 650"/>
              <a:gd name="T55" fmla="*/ 519 h 647"/>
              <a:gd name="T56" fmla="*/ 9 w 650"/>
              <a:gd name="T57" fmla="*/ 537 h 647"/>
              <a:gd name="T58" fmla="*/ 24 w 650"/>
              <a:gd name="T59" fmla="*/ 563 h 647"/>
              <a:gd name="T60" fmla="*/ 85 w 650"/>
              <a:gd name="T61" fmla="*/ 621 h 647"/>
              <a:gd name="T62" fmla="*/ 5 w 650"/>
              <a:gd name="T63" fmla="*/ 635 h 647"/>
              <a:gd name="T64" fmla="*/ 650 w 650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7">
                <a:moveTo>
                  <a:pt x="650" y="1"/>
                </a:moveTo>
                <a:cubicBezTo>
                  <a:pt x="649" y="0"/>
                  <a:pt x="649" y="0"/>
                  <a:pt x="648" y="0"/>
                </a:cubicBezTo>
                <a:cubicBezTo>
                  <a:pt x="642" y="0"/>
                  <a:pt x="637" y="3"/>
                  <a:pt x="633" y="6"/>
                </a:cubicBezTo>
                <a:cubicBezTo>
                  <a:pt x="629" y="9"/>
                  <a:pt x="626" y="14"/>
                  <a:pt x="625" y="20"/>
                </a:cubicBezTo>
                <a:cubicBezTo>
                  <a:pt x="625" y="26"/>
                  <a:pt x="622" y="58"/>
                  <a:pt x="619" y="86"/>
                </a:cubicBezTo>
                <a:cubicBezTo>
                  <a:pt x="605" y="87"/>
                  <a:pt x="592" y="88"/>
                  <a:pt x="578" y="89"/>
                </a:cubicBezTo>
                <a:cubicBezTo>
                  <a:pt x="571" y="62"/>
                  <a:pt x="562" y="32"/>
                  <a:pt x="561" y="26"/>
                </a:cubicBezTo>
                <a:cubicBezTo>
                  <a:pt x="559" y="20"/>
                  <a:pt x="555" y="16"/>
                  <a:pt x="551" y="13"/>
                </a:cubicBezTo>
                <a:cubicBezTo>
                  <a:pt x="546" y="11"/>
                  <a:pt x="541" y="9"/>
                  <a:pt x="535" y="10"/>
                </a:cubicBezTo>
                <a:cubicBezTo>
                  <a:pt x="530" y="11"/>
                  <a:pt x="525" y="14"/>
                  <a:pt x="521" y="18"/>
                </a:cubicBezTo>
                <a:cubicBezTo>
                  <a:pt x="518" y="23"/>
                  <a:pt x="516" y="28"/>
                  <a:pt x="517" y="33"/>
                </a:cubicBezTo>
                <a:cubicBezTo>
                  <a:pt x="517" y="40"/>
                  <a:pt x="519" y="71"/>
                  <a:pt x="522" y="99"/>
                </a:cubicBezTo>
                <a:cubicBezTo>
                  <a:pt x="508" y="102"/>
                  <a:pt x="495" y="106"/>
                  <a:pt x="482" y="110"/>
                </a:cubicBezTo>
                <a:cubicBezTo>
                  <a:pt x="470" y="84"/>
                  <a:pt x="456" y="56"/>
                  <a:pt x="454" y="50"/>
                </a:cubicBezTo>
                <a:cubicBezTo>
                  <a:pt x="451" y="45"/>
                  <a:pt x="447" y="42"/>
                  <a:pt x="442" y="40"/>
                </a:cubicBezTo>
                <a:cubicBezTo>
                  <a:pt x="437" y="38"/>
                  <a:pt x="431" y="38"/>
                  <a:pt x="426" y="40"/>
                </a:cubicBezTo>
                <a:cubicBezTo>
                  <a:pt x="421" y="42"/>
                  <a:pt x="417" y="45"/>
                  <a:pt x="414" y="50"/>
                </a:cubicBezTo>
                <a:cubicBezTo>
                  <a:pt x="411" y="55"/>
                  <a:pt x="410" y="60"/>
                  <a:pt x="411" y="66"/>
                </a:cubicBezTo>
                <a:cubicBezTo>
                  <a:pt x="413" y="72"/>
                  <a:pt x="421" y="102"/>
                  <a:pt x="428" y="130"/>
                </a:cubicBezTo>
                <a:cubicBezTo>
                  <a:pt x="416" y="135"/>
                  <a:pt x="403" y="141"/>
                  <a:pt x="391" y="147"/>
                </a:cubicBezTo>
                <a:cubicBezTo>
                  <a:pt x="375" y="124"/>
                  <a:pt x="356" y="98"/>
                  <a:pt x="353" y="93"/>
                </a:cubicBezTo>
                <a:cubicBezTo>
                  <a:pt x="349" y="89"/>
                  <a:pt x="344" y="86"/>
                  <a:pt x="339" y="85"/>
                </a:cubicBezTo>
                <a:cubicBezTo>
                  <a:pt x="334" y="84"/>
                  <a:pt x="328" y="85"/>
                  <a:pt x="323" y="88"/>
                </a:cubicBezTo>
                <a:cubicBezTo>
                  <a:pt x="319" y="90"/>
                  <a:pt x="315" y="95"/>
                  <a:pt x="313" y="100"/>
                </a:cubicBezTo>
                <a:cubicBezTo>
                  <a:pt x="312" y="105"/>
                  <a:pt x="311" y="110"/>
                  <a:pt x="314" y="116"/>
                </a:cubicBezTo>
                <a:cubicBezTo>
                  <a:pt x="317" y="121"/>
                  <a:pt x="330" y="150"/>
                  <a:pt x="341" y="176"/>
                </a:cubicBezTo>
                <a:cubicBezTo>
                  <a:pt x="330" y="183"/>
                  <a:pt x="319" y="191"/>
                  <a:pt x="308" y="200"/>
                </a:cubicBezTo>
                <a:cubicBezTo>
                  <a:pt x="287" y="180"/>
                  <a:pt x="265" y="157"/>
                  <a:pt x="261" y="153"/>
                </a:cubicBezTo>
                <a:cubicBezTo>
                  <a:pt x="257" y="149"/>
                  <a:pt x="251" y="147"/>
                  <a:pt x="246" y="147"/>
                </a:cubicBezTo>
                <a:cubicBezTo>
                  <a:pt x="241" y="147"/>
                  <a:pt x="235" y="149"/>
                  <a:pt x="231" y="153"/>
                </a:cubicBezTo>
                <a:cubicBezTo>
                  <a:pt x="227" y="156"/>
                  <a:pt x="224" y="161"/>
                  <a:pt x="223" y="166"/>
                </a:cubicBezTo>
                <a:cubicBezTo>
                  <a:pt x="222" y="172"/>
                  <a:pt x="223" y="177"/>
                  <a:pt x="226" y="182"/>
                </a:cubicBezTo>
                <a:cubicBezTo>
                  <a:pt x="230" y="187"/>
                  <a:pt x="248" y="213"/>
                  <a:pt x="264" y="237"/>
                </a:cubicBezTo>
                <a:cubicBezTo>
                  <a:pt x="254" y="246"/>
                  <a:pt x="244" y="255"/>
                  <a:pt x="235" y="266"/>
                </a:cubicBezTo>
                <a:cubicBezTo>
                  <a:pt x="211" y="249"/>
                  <a:pt x="186" y="231"/>
                  <a:pt x="180" y="228"/>
                </a:cubicBezTo>
                <a:cubicBezTo>
                  <a:pt x="176" y="225"/>
                  <a:pt x="170" y="224"/>
                  <a:pt x="165" y="225"/>
                </a:cubicBezTo>
                <a:cubicBezTo>
                  <a:pt x="160" y="225"/>
                  <a:pt x="155" y="228"/>
                  <a:pt x="151" y="232"/>
                </a:cubicBezTo>
                <a:cubicBezTo>
                  <a:pt x="147" y="237"/>
                  <a:pt x="146" y="242"/>
                  <a:pt x="146" y="248"/>
                </a:cubicBezTo>
                <a:cubicBezTo>
                  <a:pt x="146" y="253"/>
                  <a:pt x="148" y="258"/>
                  <a:pt x="151" y="262"/>
                </a:cubicBezTo>
                <a:cubicBezTo>
                  <a:pt x="156" y="267"/>
                  <a:pt x="178" y="289"/>
                  <a:pt x="198" y="309"/>
                </a:cubicBezTo>
                <a:cubicBezTo>
                  <a:pt x="190" y="320"/>
                  <a:pt x="182" y="332"/>
                  <a:pt x="174" y="343"/>
                </a:cubicBezTo>
                <a:cubicBezTo>
                  <a:pt x="149" y="331"/>
                  <a:pt x="120" y="318"/>
                  <a:pt x="114" y="316"/>
                </a:cubicBezTo>
                <a:cubicBezTo>
                  <a:pt x="109" y="313"/>
                  <a:pt x="103" y="313"/>
                  <a:pt x="98" y="315"/>
                </a:cubicBezTo>
                <a:cubicBezTo>
                  <a:pt x="93" y="317"/>
                  <a:pt x="89" y="320"/>
                  <a:pt x="86" y="325"/>
                </a:cubicBezTo>
                <a:cubicBezTo>
                  <a:pt x="83" y="330"/>
                  <a:pt x="83" y="336"/>
                  <a:pt x="84" y="341"/>
                </a:cubicBezTo>
                <a:cubicBezTo>
                  <a:pt x="85" y="346"/>
                  <a:pt x="87" y="351"/>
                  <a:pt x="92" y="355"/>
                </a:cubicBezTo>
                <a:cubicBezTo>
                  <a:pt x="97" y="358"/>
                  <a:pt x="123" y="376"/>
                  <a:pt x="146" y="393"/>
                </a:cubicBezTo>
                <a:cubicBezTo>
                  <a:pt x="139" y="405"/>
                  <a:pt x="134" y="417"/>
                  <a:pt x="128" y="430"/>
                </a:cubicBezTo>
                <a:cubicBezTo>
                  <a:pt x="101" y="423"/>
                  <a:pt x="71" y="415"/>
                  <a:pt x="64" y="414"/>
                </a:cubicBezTo>
                <a:cubicBezTo>
                  <a:pt x="59" y="412"/>
                  <a:pt x="53" y="413"/>
                  <a:pt x="49" y="416"/>
                </a:cubicBezTo>
                <a:cubicBezTo>
                  <a:pt x="44" y="418"/>
                  <a:pt x="40" y="423"/>
                  <a:pt x="38" y="428"/>
                </a:cubicBezTo>
                <a:cubicBezTo>
                  <a:pt x="37" y="433"/>
                  <a:pt x="37" y="439"/>
                  <a:pt x="38" y="444"/>
                </a:cubicBezTo>
                <a:cubicBezTo>
                  <a:pt x="40" y="449"/>
                  <a:pt x="44" y="453"/>
                  <a:pt x="49" y="456"/>
                </a:cubicBezTo>
                <a:cubicBezTo>
                  <a:pt x="55" y="458"/>
                  <a:pt x="83" y="472"/>
                  <a:pt x="109" y="484"/>
                </a:cubicBezTo>
                <a:cubicBezTo>
                  <a:pt x="105" y="497"/>
                  <a:pt x="101" y="510"/>
                  <a:pt x="98" y="524"/>
                </a:cubicBezTo>
                <a:cubicBezTo>
                  <a:pt x="70" y="522"/>
                  <a:pt x="38" y="519"/>
                  <a:pt x="32" y="519"/>
                </a:cubicBezTo>
                <a:cubicBezTo>
                  <a:pt x="27" y="518"/>
                  <a:pt x="21" y="520"/>
                  <a:pt x="17" y="523"/>
                </a:cubicBezTo>
                <a:cubicBezTo>
                  <a:pt x="13" y="527"/>
                  <a:pt x="10" y="532"/>
                  <a:pt x="9" y="537"/>
                </a:cubicBezTo>
                <a:cubicBezTo>
                  <a:pt x="8" y="543"/>
                  <a:pt x="9" y="548"/>
                  <a:pt x="12" y="553"/>
                </a:cubicBezTo>
                <a:cubicBezTo>
                  <a:pt x="15" y="558"/>
                  <a:pt x="19" y="561"/>
                  <a:pt x="24" y="563"/>
                </a:cubicBezTo>
                <a:cubicBezTo>
                  <a:pt x="31" y="564"/>
                  <a:pt x="61" y="573"/>
                  <a:pt x="88" y="580"/>
                </a:cubicBezTo>
                <a:cubicBezTo>
                  <a:pt x="86" y="594"/>
                  <a:pt x="85" y="608"/>
                  <a:pt x="85" y="621"/>
                </a:cubicBezTo>
                <a:cubicBezTo>
                  <a:pt x="56" y="624"/>
                  <a:pt x="25" y="627"/>
                  <a:pt x="19" y="628"/>
                </a:cubicBezTo>
                <a:cubicBezTo>
                  <a:pt x="13" y="628"/>
                  <a:pt x="8" y="631"/>
                  <a:pt x="5" y="635"/>
                </a:cubicBezTo>
                <a:cubicBezTo>
                  <a:pt x="2" y="638"/>
                  <a:pt x="0" y="642"/>
                  <a:pt x="0" y="647"/>
                </a:cubicBezTo>
                <a:cubicBezTo>
                  <a:pt x="650" y="647"/>
                  <a:pt x="650" y="647"/>
                  <a:pt x="650" y="647"/>
                </a:cubicBezTo>
                <a:lnTo>
                  <a:pt x="650" y="1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080175" y="4001265"/>
            <a:ext cx="2038351" cy="2025651"/>
          </a:xfrm>
          <a:custGeom>
            <a:avLst/>
            <a:gdLst>
              <a:gd name="T0" fmla="*/ 648 w 650"/>
              <a:gd name="T1" fmla="*/ 646 h 646"/>
              <a:gd name="T2" fmla="*/ 625 w 650"/>
              <a:gd name="T3" fmla="*/ 626 h 646"/>
              <a:gd name="T4" fmla="*/ 578 w 650"/>
              <a:gd name="T5" fmla="*/ 557 h 646"/>
              <a:gd name="T6" fmla="*/ 551 w 650"/>
              <a:gd name="T7" fmla="*/ 633 h 646"/>
              <a:gd name="T8" fmla="*/ 521 w 650"/>
              <a:gd name="T9" fmla="*/ 628 h 646"/>
              <a:gd name="T10" fmla="*/ 522 w 650"/>
              <a:gd name="T11" fmla="*/ 547 h 646"/>
              <a:gd name="T12" fmla="*/ 454 w 650"/>
              <a:gd name="T13" fmla="*/ 596 h 646"/>
              <a:gd name="T14" fmla="*/ 426 w 650"/>
              <a:gd name="T15" fmla="*/ 607 h 646"/>
              <a:gd name="T16" fmla="*/ 411 w 650"/>
              <a:gd name="T17" fmla="*/ 581 h 646"/>
              <a:gd name="T18" fmla="*/ 391 w 650"/>
              <a:gd name="T19" fmla="*/ 499 h 646"/>
              <a:gd name="T20" fmla="*/ 339 w 650"/>
              <a:gd name="T21" fmla="*/ 561 h 646"/>
              <a:gd name="T22" fmla="*/ 313 w 650"/>
              <a:gd name="T23" fmla="*/ 547 h 646"/>
              <a:gd name="T24" fmla="*/ 341 w 650"/>
              <a:gd name="T25" fmla="*/ 470 h 646"/>
              <a:gd name="T26" fmla="*/ 261 w 650"/>
              <a:gd name="T27" fmla="*/ 493 h 646"/>
              <a:gd name="T28" fmla="*/ 231 w 650"/>
              <a:gd name="T29" fmla="*/ 494 h 646"/>
              <a:gd name="T30" fmla="*/ 226 w 650"/>
              <a:gd name="T31" fmla="*/ 465 h 646"/>
              <a:gd name="T32" fmla="*/ 235 w 650"/>
              <a:gd name="T33" fmla="*/ 381 h 646"/>
              <a:gd name="T34" fmla="*/ 165 w 650"/>
              <a:gd name="T35" fmla="*/ 422 h 646"/>
              <a:gd name="T36" fmla="*/ 146 w 650"/>
              <a:gd name="T37" fmla="*/ 399 h 646"/>
              <a:gd name="T38" fmla="*/ 198 w 650"/>
              <a:gd name="T39" fmla="*/ 337 h 646"/>
              <a:gd name="T40" fmla="*/ 114 w 650"/>
              <a:gd name="T41" fmla="*/ 331 h 646"/>
              <a:gd name="T42" fmla="*/ 86 w 650"/>
              <a:gd name="T43" fmla="*/ 321 h 646"/>
              <a:gd name="T44" fmla="*/ 92 w 650"/>
              <a:gd name="T45" fmla="*/ 292 h 646"/>
              <a:gd name="T46" fmla="*/ 128 w 650"/>
              <a:gd name="T47" fmla="*/ 216 h 646"/>
              <a:gd name="T48" fmla="*/ 49 w 650"/>
              <a:gd name="T49" fmla="*/ 230 h 646"/>
              <a:gd name="T50" fmla="*/ 38 w 650"/>
              <a:gd name="T51" fmla="*/ 202 h 646"/>
              <a:gd name="T52" fmla="*/ 109 w 650"/>
              <a:gd name="T53" fmla="*/ 162 h 646"/>
              <a:gd name="T54" fmla="*/ 32 w 650"/>
              <a:gd name="T55" fmla="*/ 128 h 646"/>
              <a:gd name="T56" fmla="*/ 9 w 650"/>
              <a:gd name="T57" fmla="*/ 109 h 646"/>
              <a:gd name="T58" fmla="*/ 24 w 650"/>
              <a:gd name="T59" fmla="*/ 84 h 646"/>
              <a:gd name="T60" fmla="*/ 85 w 650"/>
              <a:gd name="T61" fmla="*/ 25 h 646"/>
              <a:gd name="T62" fmla="*/ 5 w 650"/>
              <a:gd name="T63" fmla="*/ 11 h 646"/>
              <a:gd name="T64" fmla="*/ 650 w 650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6">
                <a:moveTo>
                  <a:pt x="650" y="646"/>
                </a:moveTo>
                <a:cubicBezTo>
                  <a:pt x="649" y="646"/>
                  <a:pt x="649" y="646"/>
                  <a:pt x="648" y="646"/>
                </a:cubicBezTo>
                <a:cubicBezTo>
                  <a:pt x="642" y="646"/>
                  <a:pt x="637" y="644"/>
                  <a:pt x="633" y="640"/>
                </a:cubicBezTo>
                <a:cubicBezTo>
                  <a:pt x="629" y="637"/>
                  <a:pt x="626" y="632"/>
                  <a:pt x="625" y="626"/>
                </a:cubicBezTo>
                <a:cubicBezTo>
                  <a:pt x="625" y="620"/>
                  <a:pt x="622" y="589"/>
                  <a:pt x="619" y="560"/>
                </a:cubicBezTo>
                <a:cubicBezTo>
                  <a:pt x="605" y="560"/>
                  <a:pt x="592" y="558"/>
                  <a:pt x="578" y="557"/>
                </a:cubicBezTo>
                <a:cubicBezTo>
                  <a:pt x="571" y="584"/>
                  <a:pt x="562" y="614"/>
                  <a:pt x="561" y="621"/>
                </a:cubicBezTo>
                <a:cubicBezTo>
                  <a:pt x="559" y="626"/>
                  <a:pt x="555" y="630"/>
                  <a:pt x="551" y="633"/>
                </a:cubicBezTo>
                <a:cubicBezTo>
                  <a:pt x="546" y="636"/>
                  <a:pt x="541" y="637"/>
                  <a:pt x="535" y="636"/>
                </a:cubicBezTo>
                <a:cubicBezTo>
                  <a:pt x="530" y="635"/>
                  <a:pt x="525" y="632"/>
                  <a:pt x="521" y="628"/>
                </a:cubicBezTo>
                <a:cubicBezTo>
                  <a:pt x="518" y="624"/>
                  <a:pt x="516" y="619"/>
                  <a:pt x="517" y="613"/>
                </a:cubicBezTo>
                <a:cubicBezTo>
                  <a:pt x="517" y="607"/>
                  <a:pt x="519" y="575"/>
                  <a:pt x="522" y="547"/>
                </a:cubicBezTo>
                <a:cubicBezTo>
                  <a:pt x="508" y="544"/>
                  <a:pt x="495" y="540"/>
                  <a:pt x="482" y="536"/>
                </a:cubicBezTo>
                <a:cubicBezTo>
                  <a:pt x="470" y="562"/>
                  <a:pt x="456" y="590"/>
                  <a:pt x="454" y="596"/>
                </a:cubicBezTo>
                <a:cubicBezTo>
                  <a:pt x="451" y="601"/>
                  <a:pt x="447" y="605"/>
                  <a:pt x="442" y="607"/>
                </a:cubicBezTo>
                <a:cubicBezTo>
                  <a:pt x="437" y="608"/>
                  <a:pt x="431" y="608"/>
                  <a:pt x="426" y="607"/>
                </a:cubicBezTo>
                <a:cubicBezTo>
                  <a:pt x="421" y="605"/>
                  <a:pt x="417" y="601"/>
                  <a:pt x="414" y="596"/>
                </a:cubicBezTo>
                <a:cubicBezTo>
                  <a:pt x="411" y="592"/>
                  <a:pt x="410" y="586"/>
                  <a:pt x="411" y="581"/>
                </a:cubicBezTo>
                <a:cubicBezTo>
                  <a:pt x="413" y="574"/>
                  <a:pt x="421" y="544"/>
                  <a:pt x="428" y="517"/>
                </a:cubicBezTo>
                <a:cubicBezTo>
                  <a:pt x="416" y="511"/>
                  <a:pt x="403" y="505"/>
                  <a:pt x="391" y="499"/>
                </a:cubicBezTo>
                <a:cubicBezTo>
                  <a:pt x="375" y="522"/>
                  <a:pt x="356" y="548"/>
                  <a:pt x="353" y="553"/>
                </a:cubicBezTo>
                <a:cubicBezTo>
                  <a:pt x="349" y="558"/>
                  <a:pt x="344" y="560"/>
                  <a:pt x="339" y="561"/>
                </a:cubicBezTo>
                <a:cubicBezTo>
                  <a:pt x="334" y="562"/>
                  <a:pt x="328" y="562"/>
                  <a:pt x="323" y="559"/>
                </a:cubicBezTo>
                <a:cubicBezTo>
                  <a:pt x="319" y="556"/>
                  <a:pt x="315" y="552"/>
                  <a:pt x="313" y="547"/>
                </a:cubicBezTo>
                <a:cubicBezTo>
                  <a:pt x="312" y="542"/>
                  <a:pt x="311" y="536"/>
                  <a:pt x="314" y="531"/>
                </a:cubicBezTo>
                <a:cubicBezTo>
                  <a:pt x="317" y="525"/>
                  <a:pt x="330" y="496"/>
                  <a:pt x="341" y="470"/>
                </a:cubicBezTo>
                <a:cubicBezTo>
                  <a:pt x="330" y="463"/>
                  <a:pt x="319" y="455"/>
                  <a:pt x="308" y="447"/>
                </a:cubicBezTo>
                <a:cubicBezTo>
                  <a:pt x="287" y="467"/>
                  <a:pt x="265" y="489"/>
                  <a:pt x="261" y="493"/>
                </a:cubicBezTo>
                <a:cubicBezTo>
                  <a:pt x="257" y="497"/>
                  <a:pt x="251" y="499"/>
                  <a:pt x="246" y="499"/>
                </a:cubicBezTo>
                <a:cubicBezTo>
                  <a:pt x="241" y="499"/>
                  <a:pt x="235" y="497"/>
                  <a:pt x="231" y="494"/>
                </a:cubicBezTo>
                <a:cubicBezTo>
                  <a:pt x="227" y="490"/>
                  <a:pt x="224" y="485"/>
                  <a:pt x="223" y="480"/>
                </a:cubicBezTo>
                <a:cubicBezTo>
                  <a:pt x="222" y="475"/>
                  <a:pt x="223" y="469"/>
                  <a:pt x="226" y="465"/>
                </a:cubicBezTo>
                <a:cubicBezTo>
                  <a:pt x="230" y="459"/>
                  <a:pt x="248" y="433"/>
                  <a:pt x="264" y="410"/>
                </a:cubicBezTo>
                <a:cubicBezTo>
                  <a:pt x="254" y="400"/>
                  <a:pt x="244" y="391"/>
                  <a:pt x="235" y="381"/>
                </a:cubicBezTo>
                <a:cubicBezTo>
                  <a:pt x="211" y="397"/>
                  <a:pt x="186" y="415"/>
                  <a:pt x="180" y="418"/>
                </a:cubicBezTo>
                <a:cubicBezTo>
                  <a:pt x="176" y="422"/>
                  <a:pt x="170" y="423"/>
                  <a:pt x="165" y="422"/>
                </a:cubicBezTo>
                <a:cubicBezTo>
                  <a:pt x="160" y="421"/>
                  <a:pt x="155" y="418"/>
                  <a:pt x="151" y="414"/>
                </a:cubicBezTo>
                <a:cubicBezTo>
                  <a:pt x="147" y="409"/>
                  <a:pt x="146" y="404"/>
                  <a:pt x="146" y="399"/>
                </a:cubicBezTo>
                <a:cubicBezTo>
                  <a:pt x="146" y="394"/>
                  <a:pt x="148" y="388"/>
                  <a:pt x="151" y="384"/>
                </a:cubicBezTo>
                <a:cubicBezTo>
                  <a:pt x="156" y="379"/>
                  <a:pt x="178" y="357"/>
                  <a:pt x="198" y="337"/>
                </a:cubicBezTo>
                <a:cubicBezTo>
                  <a:pt x="190" y="326"/>
                  <a:pt x="182" y="315"/>
                  <a:pt x="174" y="303"/>
                </a:cubicBezTo>
                <a:cubicBezTo>
                  <a:pt x="149" y="315"/>
                  <a:pt x="120" y="328"/>
                  <a:pt x="114" y="331"/>
                </a:cubicBezTo>
                <a:cubicBezTo>
                  <a:pt x="109" y="333"/>
                  <a:pt x="103" y="333"/>
                  <a:pt x="98" y="331"/>
                </a:cubicBezTo>
                <a:cubicBezTo>
                  <a:pt x="93" y="329"/>
                  <a:pt x="89" y="326"/>
                  <a:pt x="86" y="321"/>
                </a:cubicBezTo>
                <a:cubicBezTo>
                  <a:pt x="83" y="316"/>
                  <a:pt x="83" y="311"/>
                  <a:pt x="84" y="305"/>
                </a:cubicBezTo>
                <a:cubicBezTo>
                  <a:pt x="85" y="300"/>
                  <a:pt x="87" y="295"/>
                  <a:pt x="92" y="292"/>
                </a:cubicBezTo>
                <a:cubicBezTo>
                  <a:pt x="97" y="288"/>
                  <a:pt x="123" y="270"/>
                  <a:pt x="146" y="253"/>
                </a:cubicBezTo>
                <a:cubicBezTo>
                  <a:pt x="139" y="241"/>
                  <a:pt x="134" y="229"/>
                  <a:pt x="128" y="216"/>
                </a:cubicBezTo>
                <a:cubicBezTo>
                  <a:pt x="101" y="223"/>
                  <a:pt x="71" y="231"/>
                  <a:pt x="64" y="233"/>
                </a:cubicBezTo>
                <a:cubicBezTo>
                  <a:pt x="59" y="234"/>
                  <a:pt x="53" y="233"/>
                  <a:pt x="49" y="230"/>
                </a:cubicBezTo>
                <a:cubicBezTo>
                  <a:pt x="44" y="228"/>
                  <a:pt x="40" y="224"/>
                  <a:pt x="38" y="218"/>
                </a:cubicBezTo>
                <a:cubicBezTo>
                  <a:pt x="37" y="213"/>
                  <a:pt x="37" y="207"/>
                  <a:pt x="38" y="202"/>
                </a:cubicBezTo>
                <a:cubicBezTo>
                  <a:pt x="40" y="198"/>
                  <a:pt x="44" y="193"/>
                  <a:pt x="49" y="191"/>
                </a:cubicBezTo>
                <a:cubicBezTo>
                  <a:pt x="55" y="188"/>
                  <a:pt x="83" y="174"/>
                  <a:pt x="109" y="162"/>
                </a:cubicBezTo>
                <a:cubicBezTo>
                  <a:pt x="105" y="149"/>
                  <a:pt x="101" y="136"/>
                  <a:pt x="98" y="122"/>
                </a:cubicBezTo>
                <a:cubicBezTo>
                  <a:pt x="70" y="125"/>
                  <a:pt x="38" y="127"/>
                  <a:pt x="32" y="128"/>
                </a:cubicBezTo>
                <a:cubicBezTo>
                  <a:pt x="27" y="128"/>
                  <a:pt x="21" y="126"/>
                  <a:pt x="17" y="123"/>
                </a:cubicBezTo>
                <a:cubicBezTo>
                  <a:pt x="13" y="119"/>
                  <a:pt x="10" y="115"/>
                  <a:pt x="9" y="109"/>
                </a:cubicBezTo>
                <a:cubicBezTo>
                  <a:pt x="8" y="103"/>
                  <a:pt x="9" y="98"/>
                  <a:pt x="12" y="93"/>
                </a:cubicBezTo>
                <a:cubicBezTo>
                  <a:pt x="15" y="89"/>
                  <a:pt x="19" y="85"/>
                  <a:pt x="24" y="84"/>
                </a:cubicBezTo>
                <a:cubicBezTo>
                  <a:pt x="31" y="82"/>
                  <a:pt x="61" y="73"/>
                  <a:pt x="88" y="66"/>
                </a:cubicBezTo>
                <a:cubicBezTo>
                  <a:pt x="86" y="52"/>
                  <a:pt x="85" y="39"/>
                  <a:pt x="85" y="25"/>
                </a:cubicBezTo>
                <a:cubicBezTo>
                  <a:pt x="56" y="22"/>
                  <a:pt x="25" y="19"/>
                  <a:pt x="19" y="19"/>
                </a:cubicBezTo>
                <a:cubicBezTo>
                  <a:pt x="13" y="18"/>
                  <a:pt x="8" y="15"/>
                  <a:pt x="5" y="11"/>
                </a:cubicBezTo>
                <a:cubicBezTo>
                  <a:pt x="2" y="8"/>
                  <a:pt x="0" y="4"/>
                  <a:pt x="0" y="0"/>
                </a:cubicBezTo>
                <a:cubicBezTo>
                  <a:pt x="650" y="0"/>
                  <a:pt x="650" y="0"/>
                  <a:pt x="650" y="0"/>
                </a:cubicBezTo>
                <a:lnTo>
                  <a:pt x="650" y="646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6112174" y="1979848"/>
            <a:ext cx="2040467" cy="2027767"/>
          </a:xfrm>
          <a:custGeom>
            <a:avLst/>
            <a:gdLst>
              <a:gd name="T0" fmla="*/ 3 w 651"/>
              <a:gd name="T1" fmla="*/ 0 h 647"/>
              <a:gd name="T2" fmla="*/ 25 w 651"/>
              <a:gd name="T3" fmla="*/ 20 h 647"/>
              <a:gd name="T4" fmla="*/ 72 w 651"/>
              <a:gd name="T5" fmla="*/ 89 h 647"/>
              <a:gd name="T6" fmla="*/ 100 w 651"/>
              <a:gd name="T7" fmla="*/ 13 h 647"/>
              <a:gd name="T8" fmla="*/ 129 w 651"/>
              <a:gd name="T9" fmla="*/ 18 h 647"/>
              <a:gd name="T10" fmla="*/ 129 w 651"/>
              <a:gd name="T11" fmla="*/ 99 h 647"/>
              <a:gd name="T12" fmla="*/ 197 w 651"/>
              <a:gd name="T13" fmla="*/ 50 h 647"/>
              <a:gd name="T14" fmla="*/ 224 w 651"/>
              <a:gd name="T15" fmla="*/ 40 h 647"/>
              <a:gd name="T16" fmla="*/ 239 w 651"/>
              <a:gd name="T17" fmla="*/ 66 h 647"/>
              <a:gd name="T18" fmla="*/ 259 w 651"/>
              <a:gd name="T19" fmla="*/ 147 h 647"/>
              <a:gd name="T20" fmla="*/ 311 w 651"/>
              <a:gd name="T21" fmla="*/ 85 h 647"/>
              <a:gd name="T22" fmla="*/ 337 w 651"/>
              <a:gd name="T23" fmla="*/ 100 h 647"/>
              <a:gd name="T24" fmla="*/ 309 w 651"/>
              <a:gd name="T25" fmla="*/ 176 h 647"/>
              <a:gd name="T26" fmla="*/ 390 w 651"/>
              <a:gd name="T27" fmla="*/ 153 h 647"/>
              <a:gd name="T28" fmla="*/ 419 w 651"/>
              <a:gd name="T29" fmla="*/ 153 h 647"/>
              <a:gd name="T30" fmla="*/ 424 w 651"/>
              <a:gd name="T31" fmla="*/ 182 h 647"/>
              <a:gd name="T32" fmla="*/ 416 w 651"/>
              <a:gd name="T33" fmla="*/ 266 h 647"/>
              <a:gd name="T34" fmla="*/ 486 w 651"/>
              <a:gd name="T35" fmla="*/ 225 h 647"/>
              <a:gd name="T36" fmla="*/ 505 w 651"/>
              <a:gd name="T37" fmla="*/ 248 h 647"/>
              <a:gd name="T38" fmla="*/ 452 w 651"/>
              <a:gd name="T39" fmla="*/ 309 h 647"/>
              <a:gd name="T40" fmla="*/ 536 w 651"/>
              <a:gd name="T41" fmla="*/ 316 h 647"/>
              <a:gd name="T42" fmla="*/ 564 w 651"/>
              <a:gd name="T43" fmla="*/ 325 h 647"/>
              <a:gd name="T44" fmla="*/ 558 w 651"/>
              <a:gd name="T45" fmla="*/ 355 h 647"/>
              <a:gd name="T46" fmla="*/ 522 w 651"/>
              <a:gd name="T47" fmla="*/ 430 h 647"/>
              <a:gd name="T48" fmla="*/ 602 w 651"/>
              <a:gd name="T49" fmla="*/ 416 h 647"/>
              <a:gd name="T50" fmla="*/ 612 w 651"/>
              <a:gd name="T51" fmla="*/ 444 h 647"/>
              <a:gd name="T52" fmla="*/ 542 w 651"/>
              <a:gd name="T53" fmla="*/ 484 h 647"/>
              <a:gd name="T54" fmla="*/ 618 w 651"/>
              <a:gd name="T55" fmla="*/ 519 h 647"/>
              <a:gd name="T56" fmla="*/ 641 w 651"/>
              <a:gd name="T57" fmla="*/ 537 h 647"/>
              <a:gd name="T58" fmla="*/ 626 w 651"/>
              <a:gd name="T59" fmla="*/ 563 h 647"/>
              <a:gd name="T60" fmla="*/ 566 w 651"/>
              <a:gd name="T61" fmla="*/ 621 h 647"/>
              <a:gd name="T62" fmla="*/ 646 w 651"/>
              <a:gd name="T63" fmla="*/ 635 h 647"/>
              <a:gd name="T64" fmla="*/ 0 w 651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7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8" y="0"/>
                  <a:pt x="13" y="3"/>
                  <a:pt x="18" y="6"/>
                </a:cubicBezTo>
                <a:cubicBezTo>
                  <a:pt x="22" y="9"/>
                  <a:pt x="24" y="14"/>
                  <a:pt x="25" y="20"/>
                </a:cubicBezTo>
                <a:cubicBezTo>
                  <a:pt x="26" y="26"/>
                  <a:pt x="29" y="58"/>
                  <a:pt x="31" y="86"/>
                </a:cubicBezTo>
                <a:cubicBezTo>
                  <a:pt x="45" y="87"/>
                  <a:pt x="59" y="88"/>
                  <a:pt x="72" y="89"/>
                </a:cubicBezTo>
                <a:cubicBezTo>
                  <a:pt x="80" y="62"/>
                  <a:pt x="88" y="32"/>
                  <a:pt x="90" y="26"/>
                </a:cubicBezTo>
                <a:cubicBezTo>
                  <a:pt x="91" y="20"/>
                  <a:pt x="95" y="16"/>
                  <a:pt x="100" y="13"/>
                </a:cubicBezTo>
                <a:cubicBezTo>
                  <a:pt x="104" y="11"/>
                  <a:pt x="110" y="9"/>
                  <a:pt x="115" y="10"/>
                </a:cubicBezTo>
                <a:cubicBezTo>
                  <a:pt x="121" y="11"/>
                  <a:pt x="125" y="14"/>
                  <a:pt x="129" y="18"/>
                </a:cubicBezTo>
                <a:cubicBezTo>
                  <a:pt x="132" y="23"/>
                  <a:pt x="134" y="28"/>
                  <a:pt x="134" y="33"/>
                </a:cubicBezTo>
                <a:cubicBezTo>
                  <a:pt x="133" y="40"/>
                  <a:pt x="131" y="71"/>
                  <a:pt x="129" y="99"/>
                </a:cubicBezTo>
                <a:cubicBezTo>
                  <a:pt x="142" y="102"/>
                  <a:pt x="155" y="106"/>
                  <a:pt x="168" y="110"/>
                </a:cubicBezTo>
                <a:cubicBezTo>
                  <a:pt x="180" y="84"/>
                  <a:pt x="194" y="56"/>
                  <a:pt x="197" y="50"/>
                </a:cubicBezTo>
                <a:cubicBezTo>
                  <a:pt x="199" y="45"/>
                  <a:pt x="203" y="42"/>
                  <a:pt x="208" y="40"/>
                </a:cubicBezTo>
                <a:cubicBezTo>
                  <a:pt x="214" y="38"/>
                  <a:pt x="219" y="38"/>
                  <a:pt x="224" y="40"/>
                </a:cubicBezTo>
                <a:cubicBezTo>
                  <a:pt x="230" y="42"/>
                  <a:pt x="234" y="45"/>
                  <a:pt x="236" y="50"/>
                </a:cubicBezTo>
                <a:cubicBezTo>
                  <a:pt x="239" y="55"/>
                  <a:pt x="240" y="60"/>
                  <a:pt x="239" y="66"/>
                </a:cubicBezTo>
                <a:cubicBezTo>
                  <a:pt x="237" y="72"/>
                  <a:pt x="229" y="102"/>
                  <a:pt x="222" y="130"/>
                </a:cubicBezTo>
                <a:cubicBezTo>
                  <a:pt x="235" y="135"/>
                  <a:pt x="247" y="141"/>
                  <a:pt x="259" y="147"/>
                </a:cubicBezTo>
                <a:cubicBezTo>
                  <a:pt x="276" y="124"/>
                  <a:pt x="294" y="98"/>
                  <a:pt x="298" y="93"/>
                </a:cubicBezTo>
                <a:cubicBezTo>
                  <a:pt x="301" y="89"/>
                  <a:pt x="306" y="86"/>
                  <a:pt x="311" y="85"/>
                </a:cubicBezTo>
                <a:cubicBezTo>
                  <a:pt x="316" y="84"/>
                  <a:pt x="322" y="85"/>
                  <a:pt x="327" y="88"/>
                </a:cubicBezTo>
                <a:cubicBezTo>
                  <a:pt x="332" y="90"/>
                  <a:pt x="335" y="95"/>
                  <a:pt x="337" y="100"/>
                </a:cubicBezTo>
                <a:cubicBezTo>
                  <a:pt x="339" y="105"/>
                  <a:pt x="339" y="110"/>
                  <a:pt x="336" y="116"/>
                </a:cubicBezTo>
                <a:cubicBezTo>
                  <a:pt x="334" y="121"/>
                  <a:pt x="321" y="150"/>
                  <a:pt x="309" y="176"/>
                </a:cubicBezTo>
                <a:cubicBezTo>
                  <a:pt x="321" y="183"/>
                  <a:pt x="332" y="191"/>
                  <a:pt x="343" y="200"/>
                </a:cubicBezTo>
                <a:cubicBezTo>
                  <a:pt x="363" y="180"/>
                  <a:pt x="385" y="157"/>
                  <a:pt x="390" y="153"/>
                </a:cubicBezTo>
                <a:cubicBezTo>
                  <a:pt x="394" y="149"/>
                  <a:pt x="399" y="147"/>
                  <a:pt x="404" y="147"/>
                </a:cubicBezTo>
                <a:cubicBezTo>
                  <a:pt x="410" y="147"/>
                  <a:pt x="415" y="149"/>
                  <a:pt x="419" y="153"/>
                </a:cubicBezTo>
                <a:cubicBezTo>
                  <a:pt x="424" y="156"/>
                  <a:pt x="426" y="161"/>
                  <a:pt x="427" y="166"/>
                </a:cubicBezTo>
                <a:cubicBezTo>
                  <a:pt x="428" y="172"/>
                  <a:pt x="427" y="177"/>
                  <a:pt x="424" y="182"/>
                </a:cubicBezTo>
                <a:cubicBezTo>
                  <a:pt x="420" y="187"/>
                  <a:pt x="403" y="213"/>
                  <a:pt x="386" y="237"/>
                </a:cubicBezTo>
                <a:cubicBezTo>
                  <a:pt x="397" y="246"/>
                  <a:pt x="406" y="255"/>
                  <a:pt x="416" y="266"/>
                </a:cubicBezTo>
                <a:cubicBezTo>
                  <a:pt x="439" y="249"/>
                  <a:pt x="465" y="231"/>
                  <a:pt x="470" y="228"/>
                </a:cubicBezTo>
                <a:cubicBezTo>
                  <a:pt x="475" y="225"/>
                  <a:pt x="480" y="224"/>
                  <a:pt x="486" y="225"/>
                </a:cubicBezTo>
                <a:cubicBezTo>
                  <a:pt x="491" y="225"/>
                  <a:pt x="496" y="228"/>
                  <a:pt x="499" y="232"/>
                </a:cubicBezTo>
                <a:cubicBezTo>
                  <a:pt x="503" y="237"/>
                  <a:pt x="505" y="242"/>
                  <a:pt x="505" y="248"/>
                </a:cubicBezTo>
                <a:cubicBezTo>
                  <a:pt x="505" y="253"/>
                  <a:pt x="503" y="258"/>
                  <a:pt x="499" y="262"/>
                </a:cubicBezTo>
                <a:cubicBezTo>
                  <a:pt x="494" y="267"/>
                  <a:pt x="472" y="289"/>
                  <a:pt x="452" y="309"/>
                </a:cubicBezTo>
                <a:cubicBezTo>
                  <a:pt x="461" y="320"/>
                  <a:pt x="469" y="332"/>
                  <a:pt x="476" y="343"/>
                </a:cubicBezTo>
                <a:cubicBezTo>
                  <a:pt x="502" y="331"/>
                  <a:pt x="530" y="318"/>
                  <a:pt x="536" y="316"/>
                </a:cubicBezTo>
                <a:cubicBezTo>
                  <a:pt x="541" y="313"/>
                  <a:pt x="547" y="313"/>
                  <a:pt x="552" y="315"/>
                </a:cubicBezTo>
                <a:cubicBezTo>
                  <a:pt x="557" y="317"/>
                  <a:pt x="561" y="320"/>
                  <a:pt x="564" y="325"/>
                </a:cubicBezTo>
                <a:cubicBezTo>
                  <a:pt x="567" y="330"/>
                  <a:pt x="568" y="336"/>
                  <a:pt x="567" y="341"/>
                </a:cubicBezTo>
                <a:cubicBezTo>
                  <a:pt x="566" y="346"/>
                  <a:pt x="563" y="351"/>
                  <a:pt x="558" y="355"/>
                </a:cubicBezTo>
                <a:cubicBezTo>
                  <a:pt x="553" y="358"/>
                  <a:pt x="528" y="376"/>
                  <a:pt x="505" y="393"/>
                </a:cubicBezTo>
                <a:cubicBezTo>
                  <a:pt x="511" y="405"/>
                  <a:pt x="517" y="417"/>
                  <a:pt x="522" y="430"/>
                </a:cubicBezTo>
                <a:cubicBezTo>
                  <a:pt x="549" y="423"/>
                  <a:pt x="580" y="415"/>
                  <a:pt x="586" y="414"/>
                </a:cubicBezTo>
                <a:cubicBezTo>
                  <a:pt x="591" y="412"/>
                  <a:pt x="597" y="413"/>
                  <a:pt x="602" y="416"/>
                </a:cubicBezTo>
                <a:cubicBezTo>
                  <a:pt x="606" y="418"/>
                  <a:pt x="610" y="423"/>
                  <a:pt x="612" y="428"/>
                </a:cubicBezTo>
                <a:cubicBezTo>
                  <a:pt x="614" y="433"/>
                  <a:pt x="614" y="439"/>
                  <a:pt x="612" y="444"/>
                </a:cubicBezTo>
                <a:cubicBezTo>
                  <a:pt x="610" y="449"/>
                  <a:pt x="606" y="453"/>
                  <a:pt x="601" y="456"/>
                </a:cubicBezTo>
                <a:cubicBezTo>
                  <a:pt x="595" y="458"/>
                  <a:pt x="567" y="472"/>
                  <a:pt x="542" y="484"/>
                </a:cubicBezTo>
                <a:cubicBezTo>
                  <a:pt x="546" y="497"/>
                  <a:pt x="549" y="510"/>
                  <a:pt x="552" y="524"/>
                </a:cubicBezTo>
                <a:cubicBezTo>
                  <a:pt x="581" y="522"/>
                  <a:pt x="612" y="519"/>
                  <a:pt x="618" y="519"/>
                </a:cubicBezTo>
                <a:cubicBezTo>
                  <a:pt x="624" y="518"/>
                  <a:pt x="629" y="520"/>
                  <a:pt x="633" y="523"/>
                </a:cubicBezTo>
                <a:cubicBezTo>
                  <a:pt x="637" y="527"/>
                  <a:pt x="640" y="532"/>
                  <a:pt x="641" y="537"/>
                </a:cubicBezTo>
                <a:cubicBezTo>
                  <a:pt x="642" y="543"/>
                  <a:pt x="641" y="548"/>
                  <a:pt x="638" y="553"/>
                </a:cubicBezTo>
                <a:cubicBezTo>
                  <a:pt x="636" y="558"/>
                  <a:pt x="631" y="561"/>
                  <a:pt x="626" y="563"/>
                </a:cubicBezTo>
                <a:cubicBezTo>
                  <a:pt x="620" y="564"/>
                  <a:pt x="589" y="573"/>
                  <a:pt x="562" y="580"/>
                </a:cubicBezTo>
                <a:cubicBezTo>
                  <a:pt x="564" y="594"/>
                  <a:pt x="565" y="608"/>
                  <a:pt x="566" y="621"/>
                </a:cubicBezTo>
                <a:cubicBezTo>
                  <a:pt x="594" y="624"/>
                  <a:pt x="625" y="627"/>
                  <a:pt x="632" y="628"/>
                </a:cubicBezTo>
                <a:cubicBezTo>
                  <a:pt x="637" y="628"/>
                  <a:pt x="642" y="631"/>
                  <a:pt x="646" y="635"/>
                </a:cubicBezTo>
                <a:cubicBezTo>
                  <a:pt x="648" y="638"/>
                  <a:pt x="650" y="642"/>
                  <a:pt x="651" y="647"/>
                </a:cubicBezTo>
                <a:cubicBezTo>
                  <a:pt x="0" y="647"/>
                  <a:pt x="0" y="647"/>
                  <a:pt x="0" y="647"/>
                </a:cubicBezTo>
                <a:lnTo>
                  <a:pt x="0" y="1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6112174" y="4001265"/>
            <a:ext cx="2040467" cy="2025651"/>
          </a:xfrm>
          <a:custGeom>
            <a:avLst/>
            <a:gdLst>
              <a:gd name="T0" fmla="*/ 3 w 651"/>
              <a:gd name="T1" fmla="*/ 646 h 646"/>
              <a:gd name="T2" fmla="*/ 25 w 651"/>
              <a:gd name="T3" fmla="*/ 626 h 646"/>
              <a:gd name="T4" fmla="*/ 72 w 651"/>
              <a:gd name="T5" fmla="*/ 557 h 646"/>
              <a:gd name="T6" fmla="*/ 100 w 651"/>
              <a:gd name="T7" fmla="*/ 633 h 646"/>
              <a:gd name="T8" fmla="*/ 129 w 651"/>
              <a:gd name="T9" fmla="*/ 628 h 646"/>
              <a:gd name="T10" fmla="*/ 129 w 651"/>
              <a:gd name="T11" fmla="*/ 547 h 646"/>
              <a:gd name="T12" fmla="*/ 197 w 651"/>
              <a:gd name="T13" fmla="*/ 596 h 646"/>
              <a:gd name="T14" fmla="*/ 224 w 651"/>
              <a:gd name="T15" fmla="*/ 607 h 646"/>
              <a:gd name="T16" fmla="*/ 239 w 651"/>
              <a:gd name="T17" fmla="*/ 581 h 646"/>
              <a:gd name="T18" fmla="*/ 259 w 651"/>
              <a:gd name="T19" fmla="*/ 499 h 646"/>
              <a:gd name="T20" fmla="*/ 311 w 651"/>
              <a:gd name="T21" fmla="*/ 561 h 646"/>
              <a:gd name="T22" fmla="*/ 337 w 651"/>
              <a:gd name="T23" fmla="*/ 547 h 646"/>
              <a:gd name="T24" fmla="*/ 309 w 651"/>
              <a:gd name="T25" fmla="*/ 470 h 646"/>
              <a:gd name="T26" fmla="*/ 390 w 651"/>
              <a:gd name="T27" fmla="*/ 493 h 646"/>
              <a:gd name="T28" fmla="*/ 419 w 651"/>
              <a:gd name="T29" fmla="*/ 494 h 646"/>
              <a:gd name="T30" fmla="*/ 424 w 651"/>
              <a:gd name="T31" fmla="*/ 465 h 646"/>
              <a:gd name="T32" fmla="*/ 416 w 651"/>
              <a:gd name="T33" fmla="*/ 381 h 646"/>
              <a:gd name="T34" fmla="*/ 486 w 651"/>
              <a:gd name="T35" fmla="*/ 422 h 646"/>
              <a:gd name="T36" fmla="*/ 505 w 651"/>
              <a:gd name="T37" fmla="*/ 399 h 646"/>
              <a:gd name="T38" fmla="*/ 452 w 651"/>
              <a:gd name="T39" fmla="*/ 337 h 646"/>
              <a:gd name="T40" fmla="*/ 536 w 651"/>
              <a:gd name="T41" fmla="*/ 331 h 646"/>
              <a:gd name="T42" fmla="*/ 564 w 651"/>
              <a:gd name="T43" fmla="*/ 321 h 646"/>
              <a:gd name="T44" fmla="*/ 558 w 651"/>
              <a:gd name="T45" fmla="*/ 292 h 646"/>
              <a:gd name="T46" fmla="*/ 522 w 651"/>
              <a:gd name="T47" fmla="*/ 216 h 646"/>
              <a:gd name="T48" fmla="*/ 602 w 651"/>
              <a:gd name="T49" fmla="*/ 230 h 646"/>
              <a:gd name="T50" fmla="*/ 612 w 651"/>
              <a:gd name="T51" fmla="*/ 202 h 646"/>
              <a:gd name="T52" fmla="*/ 542 w 651"/>
              <a:gd name="T53" fmla="*/ 162 h 646"/>
              <a:gd name="T54" fmla="*/ 618 w 651"/>
              <a:gd name="T55" fmla="*/ 128 h 646"/>
              <a:gd name="T56" fmla="*/ 641 w 651"/>
              <a:gd name="T57" fmla="*/ 109 h 646"/>
              <a:gd name="T58" fmla="*/ 626 w 651"/>
              <a:gd name="T59" fmla="*/ 84 h 646"/>
              <a:gd name="T60" fmla="*/ 566 w 651"/>
              <a:gd name="T61" fmla="*/ 25 h 646"/>
              <a:gd name="T62" fmla="*/ 646 w 651"/>
              <a:gd name="T63" fmla="*/ 11 h 646"/>
              <a:gd name="T64" fmla="*/ 0 w 651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6">
                <a:moveTo>
                  <a:pt x="0" y="646"/>
                </a:moveTo>
                <a:cubicBezTo>
                  <a:pt x="1" y="646"/>
                  <a:pt x="2" y="646"/>
                  <a:pt x="3" y="646"/>
                </a:cubicBezTo>
                <a:cubicBezTo>
                  <a:pt x="8" y="646"/>
                  <a:pt x="13" y="644"/>
                  <a:pt x="18" y="640"/>
                </a:cubicBezTo>
                <a:cubicBezTo>
                  <a:pt x="22" y="637"/>
                  <a:pt x="24" y="632"/>
                  <a:pt x="25" y="626"/>
                </a:cubicBezTo>
                <a:cubicBezTo>
                  <a:pt x="26" y="620"/>
                  <a:pt x="29" y="589"/>
                  <a:pt x="31" y="560"/>
                </a:cubicBezTo>
                <a:cubicBezTo>
                  <a:pt x="45" y="560"/>
                  <a:pt x="59" y="558"/>
                  <a:pt x="72" y="557"/>
                </a:cubicBezTo>
                <a:cubicBezTo>
                  <a:pt x="80" y="584"/>
                  <a:pt x="88" y="614"/>
                  <a:pt x="90" y="621"/>
                </a:cubicBezTo>
                <a:cubicBezTo>
                  <a:pt x="91" y="626"/>
                  <a:pt x="95" y="630"/>
                  <a:pt x="100" y="633"/>
                </a:cubicBezTo>
                <a:cubicBezTo>
                  <a:pt x="104" y="636"/>
                  <a:pt x="110" y="637"/>
                  <a:pt x="115" y="636"/>
                </a:cubicBezTo>
                <a:cubicBezTo>
                  <a:pt x="121" y="635"/>
                  <a:pt x="125" y="632"/>
                  <a:pt x="129" y="628"/>
                </a:cubicBezTo>
                <a:cubicBezTo>
                  <a:pt x="132" y="624"/>
                  <a:pt x="134" y="619"/>
                  <a:pt x="134" y="613"/>
                </a:cubicBezTo>
                <a:cubicBezTo>
                  <a:pt x="133" y="607"/>
                  <a:pt x="131" y="575"/>
                  <a:pt x="129" y="547"/>
                </a:cubicBezTo>
                <a:cubicBezTo>
                  <a:pt x="142" y="544"/>
                  <a:pt x="155" y="540"/>
                  <a:pt x="168" y="536"/>
                </a:cubicBezTo>
                <a:cubicBezTo>
                  <a:pt x="180" y="562"/>
                  <a:pt x="194" y="590"/>
                  <a:pt x="197" y="596"/>
                </a:cubicBezTo>
                <a:cubicBezTo>
                  <a:pt x="199" y="601"/>
                  <a:pt x="203" y="605"/>
                  <a:pt x="208" y="607"/>
                </a:cubicBezTo>
                <a:cubicBezTo>
                  <a:pt x="214" y="608"/>
                  <a:pt x="219" y="608"/>
                  <a:pt x="224" y="607"/>
                </a:cubicBezTo>
                <a:cubicBezTo>
                  <a:pt x="230" y="605"/>
                  <a:pt x="234" y="601"/>
                  <a:pt x="236" y="596"/>
                </a:cubicBezTo>
                <a:cubicBezTo>
                  <a:pt x="239" y="592"/>
                  <a:pt x="240" y="586"/>
                  <a:pt x="239" y="581"/>
                </a:cubicBezTo>
                <a:cubicBezTo>
                  <a:pt x="237" y="574"/>
                  <a:pt x="229" y="544"/>
                  <a:pt x="222" y="517"/>
                </a:cubicBezTo>
                <a:cubicBezTo>
                  <a:pt x="235" y="511"/>
                  <a:pt x="247" y="505"/>
                  <a:pt x="259" y="499"/>
                </a:cubicBezTo>
                <a:cubicBezTo>
                  <a:pt x="276" y="522"/>
                  <a:pt x="294" y="548"/>
                  <a:pt x="298" y="553"/>
                </a:cubicBezTo>
                <a:cubicBezTo>
                  <a:pt x="301" y="558"/>
                  <a:pt x="306" y="560"/>
                  <a:pt x="311" y="561"/>
                </a:cubicBezTo>
                <a:cubicBezTo>
                  <a:pt x="316" y="562"/>
                  <a:pt x="322" y="562"/>
                  <a:pt x="327" y="559"/>
                </a:cubicBezTo>
                <a:cubicBezTo>
                  <a:pt x="332" y="556"/>
                  <a:pt x="335" y="552"/>
                  <a:pt x="337" y="547"/>
                </a:cubicBezTo>
                <a:cubicBezTo>
                  <a:pt x="339" y="542"/>
                  <a:pt x="339" y="536"/>
                  <a:pt x="336" y="531"/>
                </a:cubicBezTo>
                <a:cubicBezTo>
                  <a:pt x="334" y="525"/>
                  <a:pt x="321" y="496"/>
                  <a:pt x="309" y="470"/>
                </a:cubicBezTo>
                <a:cubicBezTo>
                  <a:pt x="321" y="463"/>
                  <a:pt x="332" y="455"/>
                  <a:pt x="343" y="447"/>
                </a:cubicBezTo>
                <a:cubicBezTo>
                  <a:pt x="363" y="467"/>
                  <a:pt x="385" y="489"/>
                  <a:pt x="390" y="493"/>
                </a:cubicBezTo>
                <a:cubicBezTo>
                  <a:pt x="394" y="497"/>
                  <a:pt x="399" y="499"/>
                  <a:pt x="404" y="499"/>
                </a:cubicBezTo>
                <a:cubicBezTo>
                  <a:pt x="410" y="499"/>
                  <a:pt x="415" y="497"/>
                  <a:pt x="419" y="494"/>
                </a:cubicBezTo>
                <a:cubicBezTo>
                  <a:pt x="424" y="490"/>
                  <a:pt x="426" y="485"/>
                  <a:pt x="427" y="480"/>
                </a:cubicBezTo>
                <a:cubicBezTo>
                  <a:pt x="428" y="475"/>
                  <a:pt x="427" y="469"/>
                  <a:pt x="424" y="465"/>
                </a:cubicBezTo>
                <a:cubicBezTo>
                  <a:pt x="420" y="459"/>
                  <a:pt x="403" y="433"/>
                  <a:pt x="386" y="410"/>
                </a:cubicBezTo>
                <a:cubicBezTo>
                  <a:pt x="397" y="400"/>
                  <a:pt x="406" y="391"/>
                  <a:pt x="416" y="381"/>
                </a:cubicBezTo>
                <a:cubicBezTo>
                  <a:pt x="439" y="397"/>
                  <a:pt x="465" y="415"/>
                  <a:pt x="470" y="418"/>
                </a:cubicBezTo>
                <a:cubicBezTo>
                  <a:pt x="475" y="422"/>
                  <a:pt x="480" y="423"/>
                  <a:pt x="486" y="422"/>
                </a:cubicBezTo>
                <a:cubicBezTo>
                  <a:pt x="491" y="421"/>
                  <a:pt x="496" y="418"/>
                  <a:pt x="499" y="414"/>
                </a:cubicBezTo>
                <a:cubicBezTo>
                  <a:pt x="503" y="409"/>
                  <a:pt x="505" y="404"/>
                  <a:pt x="505" y="399"/>
                </a:cubicBezTo>
                <a:cubicBezTo>
                  <a:pt x="505" y="394"/>
                  <a:pt x="503" y="388"/>
                  <a:pt x="499" y="384"/>
                </a:cubicBezTo>
                <a:cubicBezTo>
                  <a:pt x="494" y="379"/>
                  <a:pt x="472" y="357"/>
                  <a:pt x="452" y="337"/>
                </a:cubicBezTo>
                <a:cubicBezTo>
                  <a:pt x="461" y="326"/>
                  <a:pt x="469" y="315"/>
                  <a:pt x="476" y="303"/>
                </a:cubicBezTo>
                <a:cubicBezTo>
                  <a:pt x="502" y="315"/>
                  <a:pt x="530" y="328"/>
                  <a:pt x="536" y="331"/>
                </a:cubicBezTo>
                <a:cubicBezTo>
                  <a:pt x="541" y="333"/>
                  <a:pt x="547" y="333"/>
                  <a:pt x="552" y="331"/>
                </a:cubicBezTo>
                <a:cubicBezTo>
                  <a:pt x="557" y="329"/>
                  <a:pt x="561" y="326"/>
                  <a:pt x="564" y="321"/>
                </a:cubicBezTo>
                <a:cubicBezTo>
                  <a:pt x="567" y="316"/>
                  <a:pt x="568" y="311"/>
                  <a:pt x="567" y="305"/>
                </a:cubicBezTo>
                <a:cubicBezTo>
                  <a:pt x="566" y="300"/>
                  <a:pt x="563" y="295"/>
                  <a:pt x="558" y="292"/>
                </a:cubicBezTo>
                <a:cubicBezTo>
                  <a:pt x="553" y="288"/>
                  <a:pt x="528" y="270"/>
                  <a:pt x="505" y="253"/>
                </a:cubicBezTo>
                <a:cubicBezTo>
                  <a:pt x="511" y="241"/>
                  <a:pt x="517" y="229"/>
                  <a:pt x="522" y="216"/>
                </a:cubicBezTo>
                <a:cubicBezTo>
                  <a:pt x="549" y="223"/>
                  <a:pt x="580" y="231"/>
                  <a:pt x="586" y="233"/>
                </a:cubicBezTo>
                <a:cubicBezTo>
                  <a:pt x="591" y="234"/>
                  <a:pt x="597" y="233"/>
                  <a:pt x="602" y="230"/>
                </a:cubicBezTo>
                <a:cubicBezTo>
                  <a:pt x="606" y="228"/>
                  <a:pt x="610" y="224"/>
                  <a:pt x="612" y="218"/>
                </a:cubicBezTo>
                <a:cubicBezTo>
                  <a:pt x="614" y="213"/>
                  <a:pt x="614" y="207"/>
                  <a:pt x="612" y="202"/>
                </a:cubicBezTo>
                <a:cubicBezTo>
                  <a:pt x="610" y="198"/>
                  <a:pt x="606" y="193"/>
                  <a:pt x="601" y="191"/>
                </a:cubicBezTo>
                <a:cubicBezTo>
                  <a:pt x="595" y="188"/>
                  <a:pt x="567" y="174"/>
                  <a:pt x="542" y="162"/>
                </a:cubicBezTo>
                <a:cubicBezTo>
                  <a:pt x="546" y="149"/>
                  <a:pt x="549" y="136"/>
                  <a:pt x="552" y="122"/>
                </a:cubicBezTo>
                <a:cubicBezTo>
                  <a:pt x="581" y="125"/>
                  <a:pt x="612" y="127"/>
                  <a:pt x="618" y="128"/>
                </a:cubicBezTo>
                <a:cubicBezTo>
                  <a:pt x="624" y="128"/>
                  <a:pt x="629" y="126"/>
                  <a:pt x="633" y="123"/>
                </a:cubicBezTo>
                <a:cubicBezTo>
                  <a:pt x="637" y="119"/>
                  <a:pt x="640" y="115"/>
                  <a:pt x="641" y="109"/>
                </a:cubicBezTo>
                <a:cubicBezTo>
                  <a:pt x="642" y="103"/>
                  <a:pt x="641" y="98"/>
                  <a:pt x="638" y="93"/>
                </a:cubicBezTo>
                <a:cubicBezTo>
                  <a:pt x="636" y="89"/>
                  <a:pt x="631" y="85"/>
                  <a:pt x="626" y="84"/>
                </a:cubicBezTo>
                <a:cubicBezTo>
                  <a:pt x="620" y="82"/>
                  <a:pt x="589" y="73"/>
                  <a:pt x="562" y="66"/>
                </a:cubicBezTo>
                <a:cubicBezTo>
                  <a:pt x="564" y="52"/>
                  <a:pt x="565" y="39"/>
                  <a:pt x="566" y="25"/>
                </a:cubicBezTo>
                <a:cubicBezTo>
                  <a:pt x="594" y="22"/>
                  <a:pt x="625" y="19"/>
                  <a:pt x="632" y="19"/>
                </a:cubicBezTo>
                <a:cubicBezTo>
                  <a:pt x="637" y="18"/>
                  <a:pt x="642" y="15"/>
                  <a:pt x="646" y="11"/>
                </a:cubicBezTo>
                <a:cubicBezTo>
                  <a:pt x="648" y="8"/>
                  <a:pt x="650" y="4"/>
                  <a:pt x="651" y="0"/>
                </a:cubicBezTo>
                <a:cubicBezTo>
                  <a:pt x="0" y="0"/>
                  <a:pt x="0" y="0"/>
                  <a:pt x="0" y="0"/>
                </a:cubicBezTo>
                <a:lnTo>
                  <a:pt x="0" y="646"/>
                </a:ln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5096175" y="3136881"/>
            <a:ext cx="589005" cy="562384"/>
            <a:chOff x="4417791" y="3086470"/>
            <a:chExt cx="441754" cy="421788"/>
          </a:xfrm>
          <a:solidFill>
            <a:schemeClr val="bg1"/>
          </a:solidFill>
        </p:grpSpPr>
        <p:sp>
          <p:nvSpPr>
            <p:cNvPr id="11" name="Freeform 64"/>
            <p:cNvSpPr>
              <a:spLocks noEditPoints="1"/>
            </p:cNvSpPr>
            <p:nvPr/>
          </p:nvSpPr>
          <p:spPr bwMode="auto">
            <a:xfrm>
              <a:off x="4417791" y="3086470"/>
              <a:ext cx="441754" cy="421788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65"/>
            <p:cNvSpPr>
              <a:spLocks noChangeArrowheads="1"/>
            </p:cNvSpPr>
            <p:nvPr/>
          </p:nvSpPr>
          <p:spPr bwMode="auto">
            <a:xfrm>
              <a:off x="4627437" y="3365998"/>
              <a:ext cx="29949" cy="32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4"/>
          <p:cNvGrpSpPr/>
          <p:nvPr/>
        </p:nvGrpSpPr>
        <p:grpSpPr>
          <a:xfrm>
            <a:off x="6522320" y="4318765"/>
            <a:ext cx="504255" cy="609600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14" name="Freeform 107"/>
            <p:cNvSpPr>
              <a:spLocks/>
            </p:cNvSpPr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08"/>
            <p:cNvSpPr>
              <a:spLocks/>
            </p:cNvSpPr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09"/>
            <p:cNvSpPr>
              <a:spLocks/>
            </p:cNvSpPr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8"/>
          <p:cNvGrpSpPr/>
          <p:nvPr/>
        </p:nvGrpSpPr>
        <p:grpSpPr>
          <a:xfrm>
            <a:off x="6552272" y="3048694"/>
            <a:ext cx="372703" cy="678855"/>
            <a:chOff x="3536781" y="2689641"/>
            <a:chExt cx="279527" cy="509141"/>
          </a:xfrm>
          <a:solidFill>
            <a:schemeClr val="bg1"/>
          </a:solidFill>
        </p:grpSpPr>
        <p:sp>
          <p:nvSpPr>
            <p:cNvPr id="18" name="Freeform 121"/>
            <p:cNvSpPr>
              <a:spLocks noEditPoints="1"/>
            </p:cNvSpPr>
            <p:nvPr/>
          </p:nvSpPr>
          <p:spPr bwMode="auto">
            <a:xfrm>
              <a:off x="3536781" y="2689641"/>
              <a:ext cx="279527" cy="381855"/>
            </a:xfrm>
            <a:custGeom>
              <a:avLst/>
              <a:gdLst>
                <a:gd name="T0" fmla="*/ 42 w 84"/>
                <a:gd name="T1" fmla="*/ 5 h 115"/>
                <a:gd name="T2" fmla="*/ 79 w 84"/>
                <a:gd name="T3" fmla="*/ 42 h 115"/>
                <a:gd name="T4" fmla="*/ 56 w 84"/>
                <a:gd name="T5" fmla="*/ 111 h 115"/>
                <a:gd name="T6" fmla="*/ 31 w 84"/>
                <a:gd name="T7" fmla="*/ 111 h 115"/>
                <a:gd name="T8" fmla="*/ 4 w 84"/>
                <a:gd name="T9" fmla="*/ 42 h 115"/>
                <a:gd name="T10" fmla="*/ 42 w 84"/>
                <a:gd name="T11" fmla="*/ 5 h 115"/>
                <a:gd name="T12" fmla="*/ 42 w 84"/>
                <a:gd name="T13" fmla="*/ 0 h 115"/>
                <a:gd name="T14" fmla="*/ 0 w 84"/>
                <a:gd name="T15" fmla="*/ 42 h 115"/>
                <a:gd name="T16" fmla="*/ 29 w 84"/>
                <a:gd name="T17" fmla="*/ 115 h 115"/>
                <a:gd name="T18" fmla="*/ 58 w 84"/>
                <a:gd name="T19" fmla="*/ 115 h 115"/>
                <a:gd name="T20" fmla="*/ 84 w 84"/>
                <a:gd name="T21" fmla="*/ 42 h 115"/>
                <a:gd name="T22" fmla="*/ 42 w 84"/>
                <a:gd name="T2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15">
                  <a:moveTo>
                    <a:pt x="42" y="5"/>
                  </a:moveTo>
                  <a:cubicBezTo>
                    <a:pt x="63" y="5"/>
                    <a:pt x="79" y="22"/>
                    <a:pt x="79" y="42"/>
                  </a:cubicBezTo>
                  <a:cubicBezTo>
                    <a:pt x="79" y="60"/>
                    <a:pt x="60" y="101"/>
                    <a:pt x="56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23" y="95"/>
                    <a:pt x="4" y="58"/>
                    <a:pt x="4" y="42"/>
                  </a:cubicBezTo>
                  <a:cubicBezTo>
                    <a:pt x="4" y="22"/>
                    <a:pt x="21" y="5"/>
                    <a:pt x="42" y="5"/>
                  </a:cubicBezTo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3"/>
                    <a:pt x="29" y="115"/>
                    <a:pt x="29" y="115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5"/>
                    <a:pt x="84" y="63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22"/>
            <p:cNvSpPr>
              <a:spLocks/>
            </p:cNvSpPr>
            <p:nvPr/>
          </p:nvSpPr>
          <p:spPr bwMode="auto">
            <a:xfrm>
              <a:off x="3631621" y="3166335"/>
              <a:ext cx="97336" cy="9983"/>
            </a:xfrm>
            <a:custGeom>
              <a:avLst/>
              <a:gdLst>
                <a:gd name="T0" fmla="*/ 1 w 29"/>
                <a:gd name="T1" fmla="*/ 3 h 3"/>
                <a:gd name="T2" fmla="*/ 27 w 29"/>
                <a:gd name="T3" fmla="*/ 3 h 3"/>
                <a:gd name="T4" fmla="*/ 29 w 29"/>
                <a:gd name="T5" fmla="*/ 0 h 3"/>
                <a:gd name="T6" fmla="*/ 0 w 29"/>
                <a:gd name="T7" fmla="*/ 0 h 3"/>
                <a:gd name="T8" fmla="*/ 1 w 2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">
                  <a:moveTo>
                    <a:pt x="1" y="3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8" y="2"/>
                    <a:pt x="28" y="1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3"/>
            <p:cNvSpPr>
              <a:spLocks/>
            </p:cNvSpPr>
            <p:nvPr/>
          </p:nvSpPr>
          <p:spPr bwMode="auto">
            <a:xfrm>
              <a:off x="3646596" y="3186302"/>
              <a:ext cx="69882" cy="12480"/>
            </a:xfrm>
            <a:custGeom>
              <a:avLst/>
              <a:gdLst>
                <a:gd name="T0" fmla="*/ 10 w 21"/>
                <a:gd name="T1" fmla="*/ 4 h 4"/>
                <a:gd name="T2" fmla="*/ 21 w 21"/>
                <a:gd name="T3" fmla="*/ 0 h 4"/>
                <a:gd name="T4" fmla="*/ 0 w 21"/>
                <a:gd name="T5" fmla="*/ 0 h 4"/>
                <a:gd name="T6" fmla="*/ 10 w 21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">
                  <a:moveTo>
                    <a:pt x="10" y="4"/>
                  </a:moveTo>
                  <a:cubicBezTo>
                    <a:pt x="14" y="4"/>
                    <a:pt x="18" y="2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6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24"/>
            <p:cNvSpPr>
              <a:spLocks/>
            </p:cNvSpPr>
            <p:nvPr/>
          </p:nvSpPr>
          <p:spPr bwMode="auto">
            <a:xfrm>
              <a:off x="3629124" y="3086470"/>
              <a:ext cx="102328" cy="69882"/>
            </a:xfrm>
            <a:custGeom>
              <a:avLst/>
              <a:gdLst>
                <a:gd name="T0" fmla="*/ 31 w 31"/>
                <a:gd name="T1" fmla="*/ 0 h 21"/>
                <a:gd name="T2" fmla="*/ 0 w 31"/>
                <a:gd name="T3" fmla="*/ 0 h 21"/>
                <a:gd name="T4" fmla="*/ 0 w 31"/>
                <a:gd name="T5" fmla="*/ 19 h 21"/>
                <a:gd name="T6" fmla="*/ 0 w 31"/>
                <a:gd name="T7" fmla="*/ 21 h 21"/>
                <a:gd name="T8" fmla="*/ 30 w 31"/>
                <a:gd name="T9" fmla="*/ 21 h 21"/>
                <a:gd name="T10" fmla="*/ 31 w 31"/>
                <a:gd name="T11" fmla="*/ 19 h 21"/>
                <a:gd name="T12" fmla="*/ 31 w 3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1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1" y="20"/>
                    <a:pt x="31" y="19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25"/>
            <p:cNvSpPr>
              <a:spLocks noEditPoints="1"/>
            </p:cNvSpPr>
            <p:nvPr/>
          </p:nvSpPr>
          <p:spPr bwMode="auto">
            <a:xfrm>
              <a:off x="3626629" y="2864345"/>
              <a:ext cx="104823" cy="207151"/>
            </a:xfrm>
            <a:custGeom>
              <a:avLst/>
              <a:gdLst>
                <a:gd name="T0" fmla="*/ 42 w 42"/>
                <a:gd name="T1" fmla="*/ 2 h 83"/>
                <a:gd name="T2" fmla="*/ 42 w 42"/>
                <a:gd name="T3" fmla="*/ 2 h 83"/>
                <a:gd name="T4" fmla="*/ 42 w 42"/>
                <a:gd name="T5" fmla="*/ 2 h 83"/>
                <a:gd name="T6" fmla="*/ 37 w 42"/>
                <a:gd name="T7" fmla="*/ 0 h 83"/>
                <a:gd name="T8" fmla="*/ 20 w 42"/>
                <a:gd name="T9" fmla="*/ 6 h 83"/>
                <a:gd name="T10" fmla="*/ 5 w 42"/>
                <a:gd name="T11" fmla="*/ 0 h 83"/>
                <a:gd name="T12" fmla="*/ 0 w 42"/>
                <a:gd name="T13" fmla="*/ 1 h 83"/>
                <a:gd name="T14" fmla="*/ 0 w 42"/>
                <a:gd name="T15" fmla="*/ 2 h 83"/>
                <a:gd name="T16" fmla="*/ 0 w 42"/>
                <a:gd name="T17" fmla="*/ 2 h 83"/>
                <a:gd name="T18" fmla="*/ 18 w 42"/>
                <a:gd name="T19" fmla="*/ 83 h 83"/>
                <a:gd name="T20" fmla="*/ 24 w 42"/>
                <a:gd name="T21" fmla="*/ 83 h 83"/>
                <a:gd name="T22" fmla="*/ 42 w 42"/>
                <a:gd name="T23" fmla="*/ 2 h 83"/>
                <a:gd name="T24" fmla="*/ 42 w 42"/>
                <a:gd name="T25" fmla="*/ 2 h 83"/>
                <a:gd name="T26" fmla="*/ 42 w 42"/>
                <a:gd name="T27" fmla="*/ 2 h 83"/>
                <a:gd name="T28" fmla="*/ 21 w 42"/>
                <a:gd name="T29" fmla="*/ 73 h 83"/>
                <a:gd name="T30" fmla="*/ 5 w 42"/>
                <a:gd name="T31" fmla="*/ 4 h 83"/>
                <a:gd name="T32" fmla="*/ 20 w 42"/>
                <a:gd name="T33" fmla="*/ 9 h 83"/>
                <a:gd name="T34" fmla="*/ 37 w 42"/>
                <a:gd name="T35" fmla="*/ 4 h 83"/>
                <a:gd name="T36" fmla="*/ 21 w 42"/>
                <a:gd name="T37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3">
                  <a:moveTo>
                    <a:pt x="42" y="2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8" y="83"/>
                  </a:lnTo>
                  <a:lnTo>
                    <a:pt x="24" y="83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close/>
                  <a:moveTo>
                    <a:pt x="21" y="73"/>
                  </a:moveTo>
                  <a:lnTo>
                    <a:pt x="5" y="4"/>
                  </a:lnTo>
                  <a:lnTo>
                    <a:pt x="20" y="9"/>
                  </a:lnTo>
                  <a:lnTo>
                    <a:pt x="37" y="4"/>
                  </a:lnTo>
                  <a:lnTo>
                    <a:pt x="2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4"/>
          <p:cNvGrpSpPr/>
          <p:nvPr/>
        </p:nvGrpSpPr>
        <p:grpSpPr>
          <a:xfrm>
            <a:off x="5099350" y="4318766"/>
            <a:ext cx="592992" cy="572777"/>
            <a:chOff x="5099140" y="1309474"/>
            <a:chExt cx="439257" cy="424283"/>
          </a:xfrm>
          <a:solidFill>
            <a:schemeClr val="bg1"/>
          </a:solidFill>
        </p:grpSpPr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256374" y="1479187"/>
              <a:ext cx="47421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331247" y="1479187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408617" y="1479187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6374" y="1546573"/>
              <a:ext cx="47421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331247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408617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56374" y="1618951"/>
              <a:ext cx="47421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179005" y="1546573"/>
              <a:ext cx="49916" cy="47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179005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331247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408617" y="1618951"/>
              <a:ext cx="49916" cy="449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9"/>
            <p:cNvSpPr>
              <a:spLocks noEditPoints="1"/>
            </p:cNvSpPr>
            <p:nvPr/>
          </p:nvSpPr>
          <p:spPr bwMode="auto">
            <a:xfrm>
              <a:off x="5099140" y="1339424"/>
              <a:ext cx="439257" cy="394333"/>
            </a:xfrm>
            <a:custGeom>
              <a:avLst/>
              <a:gdLst>
                <a:gd name="T0" fmla="*/ 174 w 176"/>
                <a:gd name="T1" fmla="*/ 0 h 158"/>
                <a:gd name="T2" fmla="*/ 150 w 176"/>
                <a:gd name="T3" fmla="*/ 0 h 158"/>
                <a:gd name="T4" fmla="*/ 150 w 176"/>
                <a:gd name="T5" fmla="*/ 16 h 158"/>
                <a:gd name="T6" fmla="*/ 126 w 176"/>
                <a:gd name="T7" fmla="*/ 16 h 158"/>
                <a:gd name="T8" fmla="*/ 126 w 176"/>
                <a:gd name="T9" fmla="*/ 0 h 158"/>
                <a:gd name="T10" fmla="*/ 52 w 176"/>
                <a:gd name="T11" fmla="*/ 0 h 158"/>
                <a:gd name="T12" fmla="*/ 52 w 176"/>
                <a:gd name="T13" fmla="*/ 16 h 158"/>
                <a:gd name="T14" fmla="*/ 28 w 176"/>
                <a:gd name="T15" fmla="*/ 16 h 158"/>
                <a:gd name="T16" fmla="*/ 28 w 176"/>
                <a:gd name="T17" fmla="*/ 0 h 158"/>
                <a:gd name="T18" fmla="*/ 0 w 176"/>
                <a:gd name="T19" fmla="*/ 0 h 158"/>
                <a:gd name="T20" fmla="*/ 0 w 176"/>
                <a:gd name="T21" fmla="*/ 158 h 158"/>
                <a:gd name="T22" fmla="*/ 13 w 176"/>
                <a:gd name="T23" fmla="*/ 158 h 158"/>
                <a:gd name="T24" fmla="*/ 162 w 176"/>
                <a:gd name="T25" fmla="*/ 158 h 158"/>
                <a:gd name="T26" fmla="*/ 176 w 176"/>
                <a:gd name="T27" fmla="*/ 158 h 158"/>
                <a:gd name="T28" fmla="*/ 174 w 176"/>
                <a:gd name="T29" fmla="*/ 0 h 158"/>
                <a:gd name="T30" fmla="*/ 162 w 176"/>
                <a:gd name="T31" fmla="*/ 144 h 158"/>
                <a:gd name="T32" fmla="*/ 13 w 176"/>
                <a:gd name="T33" fmla="*/ 144 h 158"/>
                <a:gd name="T34" fmla="*/ 13 w 176"/>
                <a:gd name="T35" fmla="*/ 44 h 158"/>
                <a:gd name="T36" fmla="*/ 162 w 176"/>
                <a:gd name="T37" fmla="*/ 44 h 158"/>
                <a:gd name="T38" fmla="*/ 162 w 176"/>
                <a:gd name="T39" fmla="*/ 14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58">
                  <a:moveTo>
                    <a:pt x="174" y="0"/>
                  </a:moveTo>
                  <a:lnTo>
                    <a:pt x="150" y="0"/>
                  </a:lnTo>
                  <a:lnTo>
                    <a:pt x="150" y="16"/>
                  </a:lnTo>
                  <a:lnTo>
                    <a:pt x="126" y="16"/>
                  </a:lnTo>
                  <a:lnTo>
                    <a:pt x="126" y="0"/>
                  </a:lnTo>
                  <a:lnTo>
                    <a:pt x="52" y="0"/>
                  </a:lnTo>
                  <a:lnTo>
                    <a:pt x="52" y="16"/>
                  </a:lnTo>
                  <a:lnTo>
                    <a:pt x="28" y="1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3" y="158"/>
                  </a:lnTo>
                  <a:lnTo>
                    <a:pt x="162" y="158"/>
                  </a:lnTo>
                  <a:lnTo>
                    <a:pt x="176" y="158"/>
                  </a:lnTo>
                  <a:lnTo>
                    <a:pt x="174" y="0"/>
                  </a:lnTo>
                  <a:close/>
                  <a:moveTo>
                    <a:pt x="162" y="144"/>
                  </a:moveTo>
                  <a:lnTo>
                    <a:pt x="13" y="144"/>
                  </a:lnTo>
                  <a:lnTo>
                    <a:pt x="13" y="44"/>
                  </a:lnTo>
                  <a:lnTo>
                    <a:pt x="162" y="44"/>
                  </a:lnTo>
                  <a:lnTo>
                    <a:pt x="1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5181500" y="1309474"/>
              <a:ext cx="37438" cy="59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428583" y="1309474"/>
              <a:ext cx="34941" cy="59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Freeform 6"/>
          <p:cNvSpPr>
            <a:spLocks/>
          </p:cNvSpPr>
          <p:nvPr/>
        </p:nvSpPr>
        <p:spPr bwMode="auto">
          <a:xfrm>
            <a:off x="828975" y="2267820"/>
            <a:ext cx="2807617" cy="1289744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F0B10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893393" y="2172745"/>
            <a:ext cx="24012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r" defTabSz="145094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Open Sans" pitchFamily="34" charset="0"/>
              </a:rPr>
              <a:t>添加标题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此处添加详细文本描述，建议与标题相关并符合整体语言风格，语言描述尽量。</a:t>
            </a:r>
          </a:p>
        </p:txBody>
      </p:sp>
      <p:sp>
        <p:nvSpPr>
          <p:cNvPr id="40" name="Freeform 6"/>
          <p:cNvSpPr>
            <a:spLocks/>
          </p:cNvSpPr>
          <p:nvPr/>
        </p:nvSpPr>
        <p:spPr bwMode="auto">
          <a:xfrm>
            <a:off x="828975" y="4299820"/>
            <a:ext cx="2807617" cy="1289744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F0B10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893393" y="4204745"/>
            <a:ext cx="24012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r" defTabSz="145094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Open Sans" pitchFamily="34" charset="0"/>
              </a:rPr>
              <a:t>添加标题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此处添加详细文本描述，建议与标题相关并符合整体语言风格，语言描述尽量。</a:t>
            </a:r>
          </a:p>
        </p:txBody>
      </p:sp>
      <p:sp>
        <p:nvSpPr>
          <p:cNvPr id="42" name="Freeform 6"/>
          <p:cNvSpPr>
            <a:spLocks/>
          </p:cNvSpPr>
          <p:nvPr/>
        </p:nvSpPr>
        <p:spPr bwMode="auto">
          <a:xfrm flipH="1">
            <a:off x="8790958" y="2369420"/>
            <a:ext cx="2807617" cy="1289744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F0B10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9147741" y="2274345"/>
            <a:ext cx="24012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l" defTabSz="145094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Open Sans" pitchFamily="34" charset="0"/>
              </a:rPr>
              <a:t>添加标题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此处添加详细文本描述，建议与标题相关并符合整体语言风格，语言描述尽量。</a:t>
            </a:r>
          </a:p>
        </p:txBody>
      </p:sp>
      <p:sp>
        <p:nvSpPr>
          <p:cNvPr id="44" name="Freeform 6"/>
          <p:cNvSpPr>
            <a:spLocks/>
          </p:cNvSpPr>
          <p:nvPr/>
        </p:nvSpPr>
        <p:spPr bwMode="auto">
          <a:xfrm flipH="1">
            <a:off x="8781509" y="4364770"/>
            <a:ext cx="2807617" cy="1289744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F0B108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9138291" y="4269695"/>
            <a:ext cx="24012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0" marR="0" lvl="0" indent="0" algn="l" defTabSz="145094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Open Sans" pitchFamily="34" charset="0"/>
              </a:rPr>
              <a:t>添加标题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此处添加详细文本描述，建议与标题相关并符合整体语言风格，语言描述尽量。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9D56B1F-1C57-42CB-8675-C2D476960D4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D8BB3F95-0943-467E-AF86-20D7EF896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5F0222C-5D58-498E-91C1-F5CCBB2C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314CC72-43F3-4ED6-A6CA-45DAAC246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55A1B74B-4D3E-4D8F-A57E-CA261D9CA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95D49559-2E4E-4A75-B059-214D3F7E5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35F5932F-B188-46F1-9D58-673D6EB9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7A3AE2C5-96B9-4515-9C96-2C0C129E4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15C290B1-E55F-40E7-97DC-5CEBF2740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5DC73FDF-2BD6-4E1B-A3D1-25375BACB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C9773437-480B-4B1A-A02D-406CE49D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7B2B2B6C-A1E2-4B7D-ABE1-E3CFA2815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1B4ECFD3-1A0B-4253-9EF5-A3B182D3F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A58B8844-7385-4477-BFDB-BD8853E31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E38CFAAB-FEF8-4BE1-B50E-B77B81B1D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304C30D3-DC9B-4097-A33C-78F1CF91E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2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8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5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85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17"/>
          <p:cNvSpPr/>
          <p:nvPr/>
        </p:nvSpPr>
        <p:spPr>
          <a:xfrm>
            <a:off x="4548320" y="4202855"/>
            <a:ext cx="1407976" cy="33252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读爱礼坊</a:t>
            </a:r>
          </a:p>
        </p:txBody>
      </p:sp>
      <p:sp>
        <p:nvSpPr>
          <p:cNvPr id="4" name="矩形: 圆角 18"/>
          <p:cNvSpPr/>
          <p:nvPr/>
        </p:nvSpPr>
        <p:spPr>
          <a:xfrm>
            <a:off x="6230095" y="4202855"/>
            <a:ext cx="1407975" cy="332528"/>
          </a:xfrm>
          <a:prstGeom prst="roundRect">
            <a:avLst>
              <a:gd name="adj" fmla="val 0"/>
            </a:avLst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2018.10.10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文本占位符 10"/>
          <p:cNvSpPr txBox="1">
            <a:spLocks/>
          </p:cNvSpPr>
          <p:nvPr/>
        </p:nvSpPr>
        <p:spPr>
          <a:xfrm>
            <a:off x="487676" y="1884133"/>
            <a:ext cx="11216640" cy="13111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j-cs"/>
              </a:rPr>
              <a:t>感谢各位的观看</a:t>
            </a:r>
          </a:p>
        </p:txBody>
      </p:sp>
      <p:sp>
        <p:nvSpPr>
          <p:cNvPr id="6" name="矩形 5"/>
          <p:cNvSpPr/>
          <p:nvPr/>
        </p:nvSpPr>
        <p:spPr>
          <a:xfrm>
            <a:off x="3985486" y="1392501"/>
            <a:ext cx="4221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BUSINESS POWERPOINT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43296" y="3318901"/>
            <a:ext cx="5105400" cy="442458"/>
            <a:chOff x="3543300" y="4018051"/>
            <a:chExt cx="5105400" cy="442458"/>
          </a:xfrm>
        </p:grpSpPr>
        <p:sp>
          <p:nvSpPr>
            <p:cNvPr id="8" name="文本占位符 10"/>
            <p:cNvSpPr txBox="1">
              <a:spLocks/>
            </p:cNvSpPr>
            <p:nvPr/>
          </p:nvSpPr>
          <p:spPr>
            <a:xfrm>
              <a:off x="3920705" y="4082314"/>
              <a:ext cx="4552180" cy="3139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kern="1200" dirty="0">
                  <a:solidFill>
                    <a:srgbClr val="FBFBFC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总结计划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营销方案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销售技巧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|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j-cs"/>
                </a:rPr>
                <a:t>品牌宣传等</a:t>
              </a:r>
            </a:p>
          </p:txBody>
        </p:sp>
        <p:sp>
          <p:nvSpPr>
            <p:cNvPr id="9" name="矩形: 圆角 40"/>
            <p:cNvSpPr/>
            <p:nvPr/>
          </p:nvSpPr>
          <p:spPr>
            <a:xfrm>
              <a:off x="3543300" y="4018051"/>
              <a:ext cx="5105400" cy="4424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D64812-E616-4F04-BEC6-FB1E43FCA96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6F269D2-04B6-4AA5-9F0B-C12B2DA0D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8153DB5-A62D-45BF-BBD0-FABF4C1B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ACAFFF-AAAF-436C-A323-945642F8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CA6F171-F3D6-42AA-BE15-DF221C357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CDE472-C621-4EF3-8B66-99CB621F3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AE3CD4B-5EBE-4F92-B5E1-78695CA98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BB0A64-1383-4B08-A946-13423B5A1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3DD978A-C289-4D96-BD91-E98047F5F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136C1B3-7EF5-467C-8641-E5B452237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7A32B26-F91E-4167-8FBB-FFA0AB4A2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4C59C91-5938-4F9F-BD83-A7A8173AC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53E835C-B466-42B6-B338-7A5DFB70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7841B18-4A95-46CF-80E3-792700CE9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883C0E4-27FA-4A07-9356-CE2711ED2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B6A7526-DB1B-4842-9BFF-5AF81E553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5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5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61D87C-96B1-4FB9-A90C-E3ACEC0AA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89" y="3407153"/>
            <a:ext cx="2593029" cy="2593029"/>
          </a:xfrm>
          <a:prstGeom prst="rect">
            <a:avLst/>
          </a:prstGeom>
        </p:spPr>
      </p:pic>
      <p:pic>
        <p:nvPicPr>
          <p:cNvPr id="3" name="图片 2" descr="图片包含 人员, 服装, 墙壁, 妇女&#10;&#10;已生成极高可信度的说明">
            <a:extLst>
              <a:ext uri="{FF2B5EF4-FFF2-40B4-BE49-F238E27FC236}">
                <a16:creationId xmlns:a16="http://schemas.microsoft.com/office/drawing/2014/main" id="{9D22897E-3899-4268-9E86-D4AFC0A2E2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9" b="97820" l="9984" r="89962">
                        <a14:foregroundMark x1="73466" y1="79855" x2="67223" y2="85991"/>
                        <a14:foregroundMark x1="67223" y1="85991" x2="60172" y2="89705"/>
                        <a14:foregroundMark x1="60172" y1="89705" x2="57777" y2="93096"/>
                        <a14:foregroundMark x1="57777" y1="93096" x2="51346" y2="97820"/>
                        <a14:foregroundMark x1="61598" y1="9003" x2="64882" y2="8559"/>
                        <a14:foregroundMark x1="64882" y1="8559" x2="66738" y2="9568"/>
                        <a14:foregroundMark x1="56593" y1="26887" x2="57024" y2="27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39" r="17931"/>
          <a:stretch>
            <a:fillRect/>
          </a:stretch>
        </p:blipFill>
        <p:spPr>
          <a:xfrm>
            <a:off x="12492" y="-218721"/>
            <a:ext cx="4079301" cy="7076540"/>
          </a:xfrm>
          <a:custGeom>
            <a:avLst/>
            <a:gdLst>
              <a:gd name="connsiteX0" fmla="*/ 4169934 w 5929067"/>
              <a:gd name="connsiteY0" fmla="*/ 2901504 h 10285413"/>
              <a:gd name="connsiteX1" fmla="*/ 4176557 w 5929067"/>
              <a:gd name="connsiteY1" fmla="*/ 3007246 h 10285413"/>
              <a:gd name="connsiteX2" fmla="*/ 4208307 w 5929067"/>
              <a:gd name="connsiteY2" fmla="*/ 3280296 h 10285413"/>
              <a:gd name="connsiteX3" fmla="*/ 4262282 w 5929067"/>
              <a:gd name="connsiteY3" fmla="*/ 3562871 h 10285413"/>
              <a:gd name="connsiteX4" fmla="*/ 4484532 w 5929067"/>
              <a:gd name="connsiteY4" fmla="*/ 4058171 h 10285413"/>
              <a:gd name="connsiteX5" fmla="*/ 4652807 w 5929067"/>
              <a:gd name="connsiteY5" fmla="*/ 4331221 h 10285413"/>
              <a:gd name="connsiteX6" fmla="*/ 4906807 w 5929067"/>
              <a:gd name="connsiteY6" fmla="*/ 4455046 h 10285413"/>
              <a:gd name="connsiteX7" fmla="*/ 4941732 w 5929067"/>
              <a:gd name="connsiteY7" fmla="*/ 4156596 h 10285413"/>
              <a:gd name="connsiteX8" fmla="*/ 4573432 w 5929067"/>
              <a:gd name="connsiteY8" fmla="*/ 3597796 h 10285413"/>
              <a:gd name="connsiteX9" fmla="*/ 4201957 w 5929067"/>
              <a:gd name="connsiteY9" fmla="*/ 2940571 h 10285413"/>
              <a:gd name="connsiteX10" fmla="*/ 4169934 w 5929067"/>
              <a:gd name="connsiteY10" fmla="*/ 2901504 h 10285413"/>
              <a:gd name="connsiteX11" fmla="*/ 2004857 w 5929067"/>
              <a:gd name="connsiteY11" fmla="*/ 2842146 h 10285413"/>
              <a:gd name="connsiteX12" fmla="*/ 1519082 w 5929067"/>
              <a:gd name="connsiteY12" fmla="*/ 3070746 h 10285413"/>
              <a:gd name="connsiteX13" fmla="*/ 1519082 w 5929067"/>
              <a:gd name="connsiteY13" fmla="*/ 4108971 h 10285413"/>
              <a:gd name="connsiteX14" fmla="*/ 1719107 w 5929067"/>
              <a:gd name="connsiteY14" fmla="*/ 4258196 h 10285413"/>
              <a:gd name="connsiteX15" fmla="*/ 1795307 w 5929067"/>
              <a:gd name="connsiteY15" fmla="*/ 4112146 h 10285413"/>
              <a:gd name="connsiteX16" fmla="*/ 1941357 w 5929067"/>
              <a:gd name="connsiteY16" fmla="*/ 3626371 h 10285413"/>
              <a:gd name="connsiteX17" fmla="*/ 2004857 w 5929067"/>
              <a:gd name="connsiteY17" fmla="*/ 3219971 h 10285413"/>
              <a:gd name="connsiteX18" fmla="*/ 2004857 w 5929067"/>
              <a:gd name="connsiteY18" fmla="*/ 2842146 h 10285413"/>
              <a:gd name="connsiteX19" fmla="*/ 0 w 5929067"/>
              <a:gd name="connsiteY19" fmla="*/ 0 h 10285413"/>
              <a:gd name="connsiteX20" fmla="*/ 5929067 w 5929067"/>
              <a:gd name="connsiteY20" fmla="*/ 0 h 10285413"/>
              <a:gd name="connsiteX21" fmla="*/ 5929067 w 5929067"/>
              <a:gd name="connsiteY21" fmla="*/ 10285413 h 10285413"/>
              <a:gd name="connsiteX22" fmla="*/ 0 w 5929067"/>
              <a:gd name="connsiteY22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29067" h="10285413">
                <a:moveTo>
                  <a:pt x="4169934" y="2901504"/>
                </a:moveTo>
                <a:cubicBezTo>
                  <a:pt x="4153241" y="2893145"/>
                  <a:pt x="4175764" y="2964780"/>
                  <a:pt x="4176557" y="3007246"/>
                </a:cubicBezTo>
                <a:cubicBezTo>
                  <a:pt x="4177615" y="3063867"/>
                  <a:pt x="4194020" y="3187692"/>
                  <a:pt x="4208307" y="3280296"/>
                </a:cubicBezTo>
                <a:cubicBezTo>
                  <a:pt x="4222594" y="3372900"/>
                  <a:pt x="4216245" y="3433225"/>
                  <a:pt x="4262282" y="3562871"/>
                </a:cubicBezTo>
                <a:cubicBezTo>
                  <a:pt x="4308319" y="3692517"/>
                  <a:pt x="4419445" y="3930113"/>
                  <a:pt x="4484532" y="4058171"/>
                </a:cubicBezTo>
                <a:cubicBezTo>
                  <a:pt x="4549620" y="4186229"/>
                  <a:pt x="4582428" y="4265075"/>
                  <a:pt x="4652807" y="4331221"/>
                </a:cubicBezTo>
                <a:cubicBezTo>
                  <a:pt x="4723186" y="4397367"/>
                  <a:pt x="4863415" y="4476213"/>
                  <a:pt x="4906807" y="4455046"/>
                </a:cubicBezTo>
                <a:lnTo>
                  <a:pt x="4941732" y="4156596"/>
                </a:lnTo>
                <a:cubicBezTo>
                  <a:pt x="4818965" y="3970329"/>
                  <a:pt x="4694611" y="3797821"/>
                  <a:pt x="4573432" y="3597796"/>
                </a:cubicBezTo>
                <a:cubicBezTo>
                  <a:pt x="4452253" y="3397771"/>
                  <a:pt x="4268103" y="3038996"/>
                  <a:pt x="4201957" y="2940571"/>
                </a:cubicBezTo>
                <a:cubicBezTo>
                  <a:pt x="4185421" y="2915965"/>
                  <a:pt x="4175499" y="2904290"/>
                  <a:pt x="4169934" y="2901504"/>
                </a:cubicBezTo>
                <a:close/>
                <a:moveTo>
                  <a:pt x="2004857" y="2842146"/>
                </a:moveTo>
                <a:lnTo>
                  <a:pt x="1519082" y="3070746"/>
                </a:lnTo>
                <a:cubicBezTo>
                  <a:pt x="1440236" y="3280296"/>
                  <a:pt x="1519082" y="3762896"/>
                  <a:pt x="1519082" y="4108971"/>
                </a:cubicBezTo>
                <a:cubicBezTo>
                  <a:pt x="1552419" y="4306879"/>
                  <a:pt x="1719107" y="4258196"/>
                  <a:pt x="1719107" y="4258196"/>
                </a:cubicBezTo>
                <a:cubicBezTo>
                  <a:pt x="1765144" y="4258725"/>
                  <a:pt x="1758265" y="4217450"/>
                  <a:pt x="1795307" y="4112146"/>
                </a:cubicBezTo>
                <a:cubicBezTo>
                  <a:pt x="1832349" y="4006842"/>
                  <a:pt x="1906432" y="3775067"/>
                  <a:pt x="1941357" y="3626371"/>
                </a:cubicBezTo>
                <a:cubicBezTo>
                  <a:pt x="1976282" y="3477675"/>
                  <a:pt x="1994274" y="3350675"/>
                  <a:pt x="2004857" y="3219971"/>
                </a:cubicBezTo>
                <a:cubicBezTo>
                  <a:pt x="2015440" y="3089267"/>
                  <a:pt x="2010148" y="2965706"/>
                  <a:pt x="2004857" y="2842146"/>
                </a:cubicBezTo>
                <a:close/>
                <a:moveTo>
                  <a:pt x="0" y="0"/>
                </a:moveTo>
                <a:lnTo>
                  <a:pt x="5929067" y="0"/>
                </a:lnTo>
                <a:lnTo>
                  <a:pt x="5929067" y="10285413"/>
                </a:lnTo>
                <a:lnTo>
                  <a:pt x="0" y="10285413"/>
                </a:lnTo>
                <a:close/>
              </a:path>
            </a:pathLst>
          </a:cu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BF714E3-D50F-4D8E-940F-FE580C63F617}"/>
              </a:ext>
            </a:extLst>
          </p:cNvPr>
          <p:cNvCxnSpPr/>
          <p:nvPr/>
        </p:nvCxnSpPr>
        <p:spPr>
          <a:xfrm>
            <a:off x="7184573" y="3362021"/>
            <a:ext cx="0" cy="26926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A9B1C3D-83BF-4B8C-B1CA-5A915AEC8481}"/>
              </a:ext>
            </a:extLst>
          </p:cNvPr>
          <p:cNvSpPr/>
          <p:nvPr/>
        </p:nvSpPr>
        <p:spPr>
          <a:xfrm>
            <a:off x="7561661" y="3409417"/>
            <a:ext cx="3313611" cy="2569189"/>
          </a:xfrm>
          <a:custGeom>
            <a:avLst/>
            <a:gdLst/>
            <a:ahLst/>
            <a:cxnLst/>
            <a:rect l="l" t="t" r="r" b="b"/>
            <a:pathLst>
              <a:path w="4971064" h="3854285">
                <a:moveTo>
                  <a:pt x="65856" y="3650679"/>
                </a:moveTo>
                <a:lnTo>
                  <a:pt x="65856" y="3783489"/>
                </a:lnTo>
                <a:lnTo>
                  <a:pt x="276597" y="3783489"/>
                </a:lnTo>
                <a:lnTo>
                  <a:pt x="276597" y="3650679"/>
                </a:lnTo>
                <a:close/>
                <a:moveTo>
                  <a:pt x="3523673" y="3580432"/>
                </a:moveTo>
                <a:lnTo>
                  <a:pt x="3831003" y="3580432"/>
                </a:lnTo>
                <a:lnTo>
                  <a:pt x="3831003" y="3660557"/>
                </a:lnTo>
                <a:lnTo>
                  <a:pt x="3724535" y="3751659"/>
                </a:lnTo>
                <a:lnTo>
                  <a:pt x="3849662" y="3854285"/>
                </a:lnTo>
                <a:lnTo>
                  <a:pt x="3767342" y="3854285"/>
                </a:lnTo>
                <a:lnTo>
                  <a:pt x="3681728" y="3783489"/>
                </a:lnTo>
                <a:lnTo>
                  <a:pt x="3588432" y="3854285"/>
                </a:lnTo>
                <a:lnTo>
                  <a:pt x="3501721" y="3854285"/>
                </a:lnTo>
                <a:lnTo>
                  <a:pt x="3637824" y="3749464"/>
                </a:lnTo>
                <a:lnTo>
                  <a:pt x="3552211" y="3674826"/>
                </a:lnTo>
                <a:lnTo>
                  <a:pt x="3632336" y="3674826"/>
                </a:lnTo>
                <a:lnTo>
                  <a:pt x="3682826" y="3716535"/>
                </a:lnTo>
                <a:lnTo>
                  <a:pt x="3766244" y="3646289"/>
                </a:lnTo>
                <a:lnTo>
                  <a:pt x="3766244" y="3628727"/>
                </a:lnTo>
                <a:lnTo>
                  <a:pt x="3523673" y="3628727"/>
                </a:lnTo>
                <a:close/>
                <a:moveTo>
                  <a:pt x="3914421" y="3560675"/>
                </a:moveTo>
                <a:lnTo>
                  <a:pt x="4003328" y="3560675"/>
                </a:lnTo>
                <a:lnTo>
                  <a:pt x="4003328" y="3743976"/>
                </a:lnTo>
                <a:lnTo>
                  <a:pt x="4058208" y="3706657"/>
                </a:lnTo>
                <a:lnTo>
                  <a:pt x="4058208" y="3767025"/>
                </a:lnTo>
                <a:lnTo>
                  <a:pt x="3926495" y="3854285"/>
                </a:lnTo>
                <a:lnTo>
                  <a:pt x="3926495" y="3795563"/>
                </a:lnTo>
                <a:lnTo>
                  <a:pt x="3948447" y="3780197"/>
                </a:lnTo>
                <a:lnTo>
                  <a:pt x="3948447" y="3608970"/>
                </a:lnTo>
                <a:lnTo>
                  <a:pt x="3914421" y="3608970"/>
                </a:lnTo>
                <a:close/>
                <a:moveTo>
                  <a:pt x="1832260" y="3539821"/>
                </a:moveTo>
                <a:lnTo>
                  <a:pt x="1889336" y="3539821"/>
                </a:lnTo>
                <a:lnTo>
                  <a:pt x="1942021" y="3778001"/>
                </a:lnTo>
                <a:lnTo>
                  <a:pt x="1884945" y="3778001"/>
                </a:lnTo>
                <a:close/>
                <a:moveTo>
                  <a:pt x="3351349" y="3538723"/>
                </a:moveTo>
                <a:lnTo>
                  <a:pt x="3435864" y="3538723"/>
                </a:lnTo>
                <a:lnTo>
                  <a:pt x="3435864" y="3747268"/>
                </a:lnTo>
                <a:lnTo>
                  <a:pt x="3497330" y="3707755"/>
                </a:lnTo>
                <a:lnTo>
                  <a:pt x="3497330" y="3764830"/>
                </a:lnTo>
                <a:lnTo>
                  <a:pt x="3356837" y="3854285"/>
                </a:lnTo>
                <a:lnTo>
                  <a:pt x="3356837" y="3795563"/>
                </a:lnTo>
                <a:lnTo>
                  <a:pt x="3380984" y="3780197"/>
                </a:lnTo>
                <a:lnTo>
                  <a:pt x="3380984" y="3587018"/>
                </a:lnTo>
                <a:lnTo>
                  <a:pt x="3351349" y="3587018"/>
                </a:lnTo>
                <a:close/>
                <a:moveTo>
                  <a:pt x="2102272" y="3536528"/>
                </a:moveTo>
                <a:lnTo>
                  <a:pt x="2157152" y="3536528"/>
                </a:lnTo>
                <a:lnTo>
                  <a:pt x="2091295" y="3806539"/>
                </a:lnTo>
                <a:lnTo>
                  <a:pt x="2157152" y="3806539"/>
                </a:lnTo>
                <a:lnTo>
                  <a:pt x="2157152" y="3854285"/>
                </a:lnTo>
                <a:lnTo>
                  <a:pt x="1827870" y="3854285"/>
                </a:lnTo>
                <a:lnTo>
                  <a:pt x="1827870" y="3806539"/>
                </a:lnTo>
                <a:lnTo>
                  <a:pt x="2034220" y="3806539"/>
                </a:lnTo>
                <a:close/>
                <a:moveTo>
                  <a:pt x="1318766" y="3480550"/>
                </a:moveTo>
                <a:lnTo>
                  <a:pt x="1318766" y="3779099"/>
                </a:lnTo>
                <a:lnTo>
                  <a:pt x="1536092" y="3779099"/>
                </a:lnTo>
                <a:lnTo>
                  <a:pt x="1536092" y="3480550"/>
                </a:lnTo>
                <a:close/>
                <a:moveTo>
                  <a:pt x="899666" y="3480550"/>
                </a:moveTo>
                <a:lnTo>
                  <a:pt x="899666" y="3779099"/>
                </a:lnTo>
                <a:lnTo>
                  <a:pt x="1116992" y="3779099"/>
                </a:lnTo>
                <a:lnTo>
                  <a:pt x="1116992" y="3480550"/>
                </a:lnTo>
                <a:close/>
                <a:moveTo>
                  <a:pt x="480566" y="3480550"/>
                </a:moveTo>
                <a:lnTo>
                  <a:pt x="480566" y="3779099"/>
                </a:lnTo>
                <a:lnTo>
                  <a:pt x="697892" y="3779099"/>
                </a:lnTo>
                <a:lnTo>
                  <a:pt x="697892" y="3480550"/>
                </a:lnTo>
                <a:close/>
                <a:moveTo>
                  <a:pt x="65856" y="3478355"/>
                </a:moveTo>
                <a:lnTo>
                  <a:pt x="65856" y="3602384"/>
                </a:lnTo>
                <a:lnTo>
                  <a:pt x="276597" y="3602384"/>
                </a:lnTo>
                <a:lnTo>
                  <a:pt x="276597" y="3478355"/>
                </a:lnTo>
                <a:close/>
                <a:moveTo>
                  <a:pt x="4489568" y="3459695"/>
                </a:moveTo>
                <a:lnTo>
                  <a:pt x="4544448" y="3459695"/>
                </a:lnTo>
                <a:lnTo>
                  <a:pt x="4544448" y="3723121"/>
                </a:lnTo>
                <a:lnTo>
                  <a:pt x="4489568" y="3723121"/>
                </a:lnTo>
                <a:close/>
                <a:moveTo>
                  <a:pt x="3225124" y="3442134"/>
                </a:moveTo>
                <a:lnTo>
                  <a:pt x="3280004" y="3442134"/>
                </a:lnTo>
                <a:lnTo>
                  <a:pt x="3233905" y="3727512"/>
                </a:lnTo>
                <a:lnTo>
                  <a:pt x="3179024" y="3727512"/>
                </a:lnTo>
                <a:close/>
                <a:moveTo>
                  <a:pt x="2797057" y="3442134"/>
                </a:moveTo>
                <a:lnTo>
                  <a:pt x="2851937" y="3442134"/>
                </a:lnTo>
                <a:lnTo>
                  <a:pt x="2898037" y="3727512"/>
                </a:lnTo>
                <a:lnTo>
                  <a:pt x="2840961" y="3727512"/>
                </a:lnTo>
                <a:close/>
                <a:moveTo>
                  <a:pt x="1263885" y="3431158"/>
                </a:moveTo>
                <a:lnTo>
                  <a:pt x="1590972" y="3431158"/>
                </a:lnTo>
                <a:lnTo>
                  <a:pt x="1590972" y="3828491"/>
                </a:lnTo>
                <a:lnTo>
                  <a:pt x="1263885" y="3828491"/>
                </a:lnTo>
                <a:close/>
                <a:moveTo>
                  <a:pt x="844785" y="3431158"/>
                </a:moveTo>
                <a:lnTo>
                  <a:pt x="1171872" y="3431158"/>
                </a:lnTo>
                <a:lnTo>
                  <a:pt x="1171872" y="3828491"/>
                </a:lnTo>
                <a:lnTo>
                  <a:pt x="844785" y="3828491"/>
                </a:lnTo>
                <a:close/>
                <a:moveTo>
                  <a:pt x="425685" y="3431158"/>
                </a:moveTo>
                <a:lnTo>
                  <a:pt x="752772" y="3431158"/>
                </a:lnTo>
                <a:lnTo>
                  <a:pt x="752772" y="3828491"/>
                </a:lnTo>
                <a:lnTo>
                  <a:pt x="425685" y="3828491"/>
                </a:lnTo>
                <a:close/>
                <a:moveTo>
                  <a:pt x="8781" y="3431158"/>
                </a:moveTo>
                <a:lnTo>
                  <a:pt x="331477" y="3431158"/>
                </a:lnTo>
                <a:lnTo>
                  <a:pt x="331477" y="3828491"/>
                </a:lnTo>
                <a:lnTo>
                  <a:pt x="8781" y="3828491"/>
                </a:lnTo>
                <a:close/>
                <a:moveTo>
                  <a:pt x="4691528" y="3411401"/>
                </a:moveTo>
                <a:lnTo>
                  <a:pt x="4961538" y="3411401"/>
                </a:lnTo>
                <a:lnTo>
                  <a:pt x="4961538" y="3459695"/>
                </a:lnTo>
                <a:lnTo>
                  <a:pt x="4851778" y="3459695"/>
                </a:lnTo>
                <a:lnTo>
                  <a:pt x="4851778" y="3510185"/>
                </a:lnTo>
                <a:lnTo>
                  <a:pt x="4961538" y="3510185"/>
                </a:lnTo>
                <a:lnTo>
                  <a:pt x="4961538" y="3820808"/>
                </a:lnTo>
                <a:lnTo>
                  <a:pt x="4887999" y="3820808"/>
                </a:lnTo>
                <a:lnTo>
                  <a:pt x="4863852" y="3772513"/>
                </a:lnTo>
                <a:lnTo>
                  <a:pt x="4906658" y="3772513"/>
                </a:lnTo>
                <a:lnTo>
                  <a:pt x="4906658" y="3558480"/>
                </a:lnTo>
                <a:lnTo>
                  <a:pt x="4851778" y="3558480"/>
                </a:lnTo>
                <a:lnTo>
                  <a:pt x="4851778" y="3854285"/>
                </a:lnTo>
                <a:lnTo>
                  <a:pt x="4796898" y="3854285"/>
                </a:lnTo>
                <a:lnTo>
                  <a:pt x="4796898" y="3558480"/>
                </a:lnTo>
                <a:lnTo>
                  <a:pt x="4742018" y="3558480"/>
                </a:lnTo>
                <a:lnTo>
                  <a:pt x="4742018" y="3826296"/>
                </a:lnTo>
                <a:lnTo>
                  <a:pt x="4687137" y="3826296"/>
                </a:lnTo>
                <a:lnTo>
                  <a:pt x="4687137" y="3510185"/>
                </a:lnTo>
                <a:lnTo>
                  <a:pt x="4796898" y="3510185"/>
                </a:lnTo>
                <a:lnTo>
                  <a:pt x="4796898" y="3459695"/>
                </a:lnTo>
                <a:lnTo>
                  <a:pt x="4691528" y="3459695"/>
                </a:lnTo>
                <a:close/>
                <a:moveTo>
                  <a:pt x="3548918" y="3409205"/>
                </a:moveTo>
                <a:lnTo>
                  <a:pt x="3817832" y="3409205"/>
                </a:lnTo>
                <a:lnTo>
                  <a:pt x="3817832" y="3486038"/>
                </a:lnTo>
                <a:lnTo>
                  <a:pt x="3865029" y="3486038"/>
                </a:lnTo>
                <a:lnTo>
                  <a:pt x="3843077" y="3532137"/>
                </a:lnTo>
                <a:lnTo>
                  <a:pt x="3832101" y="3532137"/>
                </a:lnTo>
                <a:lnTo>
                  <a:pt x="3762952" y="3532137"/>
                </a:lnTo>
                <a:lnTo>
                  <a:pt x="3762952" y="3457500"/>
                </a:lnTo>
                <a:lnTo>
                  <a:pt x="3595018" y="3457500"/>
                </a:lnTo>
                <a:lnTo>
                  <a:pt x="3579651" y="3532137"/>
                </a:lnTo>
                <a:lnTo>
                  <a:pt x="3524771" y="3532137"/>
                </a:lnTo>
                <a:close/>
                <a:moveTo>
                  <a:pt x="1959582" y="3405913"/>
                </a:moveTo>
                <a:lnTo>
                  <a:pt x="2019951" y="3405913"/>
                </a:lnTo>
                <a:lnTo>
                  <a:pt x="2032024" y="3437743"/>
                </a:lnTo>
                <a:lnTo>
                  <a:pt x="2160444" y="3437743"/>
                </a:lnTo>
                <a:lnTo>
                  <a:pt x="2160444" y="3486038"/>
                </a:lnTo>
                <a:lnTo>
                  <a:pt x="1827870" y="3486038"/>
                </a:lnTo>
                <a:lnTo>
                  <a:pt x="1827870" y="3437743"/>
                </a:lnTo>
                <a:lnTo>
                  <a:pt x="1969461" y="3437743"/>
                </a:lnTo>
                <a:close/>
                <a:moveTo>
                  <a:pt x="3372203" y="3402620"/>
                </a:moveTo>
                <a:lnTo>
                  <a:pt x="3486354" y="3471769"/>
                </a:lnTo>
                <a:lnTo>
                  <a:pt x="3486354" y="3535430"/>
                </a:lnTo>
                <a:lnTo>
                  <a:pt x="3372203" y="3464086"/>
                </a:lnTo>
                <a:close/>
                <a:moveTo>
                  <a:pt x="4586157" y="3400425"/>
                </a:moveTo>
                <a:lnTo>
                  <a:pt x="4641038" y="3400425"/>
                </a:lnTo>
                <a:lnTo>
                  <a:pt x="4641038" y="3734097"/>
                </a:lnTo>
                <a:lnTo>
                  <a:pt x="4546643" y="3854285"/>
                </a:lnTo>
                <a:lnTo>
                  <a:pt x="4480786" y="3854285"/>
                </a:lnTo>
                <a:lnTo>
                  <a:pt x="4586157" y="3716535"/>
                </a:lnTo>
                <a:close/>
                <a:moveTo>
                  <a:pt x="4208580" y="3400425"/>
                </a:moveTo>
                <a:lnTo>
                  <a:pt x="4263460" y="3400425"/>
                </a:lnTo>
                <a:lnTo>
                  <a:pt x="4263460" y="3547504"/>
                </a:lnTo>
                <a:lnTo>
                  <a:pt x="4406150" y="3547504"/>
                </a:lnTo>
                <a:lnTo>
                  <a:pt x="4406150" y="3595799"/>
                </a:lnTo>
                <a:lnTo>
                  <a:pt x="4263460" y="3595799"/>
                </a:lnTo>
                <a:lnTo>
                  <a:pt x="4263460" y="3854285"/>
                </a:lnTo>
                <a:lnTo>
                  <a:pt x="4208580" y="3854285"/>
                </a:lnTo>
                <a:lnTo>
                  <a:pt x="4208580" y="3595799"/>
                </a:lnTo>
                <a:lnTo>
                  <a:pt x="4068086" y="3595799"/>
                </a:lnTo>
                <a:lnTo>
                  <a:pt x="4068086" y="3547504"/>
                </a:lnTo>
                <a:lnTo>
                  <a:pt x="4208580" y="3547504"/>
                </a:lnTo>
                <a:close/>
                <a:moveTo>
                  <a:pt x="2944136" y="3400425"/>
                </a:moveTo>
                <a:lnTo>
                  <a:pt x="2999017" y="3400425"/>
                </a:lnTo>
                <a:lnTo>
                  <a:pt x="2999017" y="3806539"/>
                </a:lnTo>
                <a:lnTo>
                  <a:pt x="3080240" y="3806539"/>
                </a:lnTo>
                <a:lnTo>
                  <a:pt x="3080240" y="3400425"/>
                </a:lnTo>
                <a:lnTo>
                  <a:pt x="3135120" y="3400425"/>
                </a:lnTo>
                <a:lnTo>
                  <a:pt x="3135120" y="3806539"/>
                </a:lnTo>
                <a:lnTo>
                  <a:pt x="3277809" y="3806539"/>
                </a:lnTo>
                <a:lnTo>
                  <a:pt x="3277809" y="3854285"/>
                </a:lnTo>
                <a:lnTo>
                  <a:pt x="2797057" y="3854285"/>
                </a:lnTo>
                <a:lnTo>
                  <a:pt x="2797057" y="3806539"/>
                </a:lnTo>
                <a:lnTo>
                  <a:pt x="2944136" y="3806539"/>
                </a:lnTo>
                <a:close/>
                <a:moveTo>
                  <a:pt x="2386552" y="3400425"/>
                </a:moveTo>
                <a:lnTo>
                  <a:pt x="2445822" y="3400425"/>
                </a:lnTo>
                <a:lnTo>
                  <a:pt x="2430456" y="3433353"/>
                </a:lnTo>
                <a:lnTo>
                  <a:pt x="2704858" y="3433353"/>
                </a:lnTo>
                <a:lnTo>
                  <a:pt x="2704858" y="3481647"/>
                </a:lnTo>
                <a:lnTo>
                  <a:pt x="2410699" y="3481647"/>
                </a:lnTo>
                <a:lnTo>
                  <a:pt x="2384356" y="3540918"/>
                </a:lnTo>
                <a:lnTo>
                  <a:pt x="2713639" y="3540918"/>
                </a:lnTo>
                <a:lnTo>
                  <a:pt x="2713639" y="3589213"/>
                </a:lnTo>
                <a:lnTo>
                  <a:pt x="2362404" y="3589213"/>
                </a:lnTo>
                <a:lnTo>
                  <a:pt x="2333866" y="3650679"/>
                </a:lnTo>
                <a:lnTo>
                  <a:pt x="2709248" y="3650679"/>
                </a:lnTo>
                <a:lnTo>
                  <a:pt x="2709248" y="3683607"/>
                </a:lnTo>
                <a:lnTo>
                  <a:pt x="2602780" y="3798856"/>
                </a:lnTo>
                <a:lnTo>
                  <a:pt x="2660954" y="3804344"/>
                </a:lnTo>
                <a:lnTo>
                  <a:pt x="2660954" y="3853188"/>
                </a:lnTo>
                <a:lnTo>
                  <a:pt x="2252644" y="3815320"/>
                </a:lnTo>
                <a:lnTo>
                  <a:pt x="2252644" y="3767025"/>
                </a:lnTo>
                <a:lnTo>
                  <a:pt x="2531436" y="3791173"/>
                </a:lnTo>
                <a:lnTo>
                  <a:pt x="2621440" y="3698974"/>
                </a:lnTo>
                <a:lnTo>
                  <a:pt x="2250448" y="3698974"/>
                </a:lnTo>
                <a:lnTo>
                  <a:pt x="2305329" y="3589213"/>
                </a:lnTo>
                <a:lnTo>
                  <a:pt x="2241668" y="3589213"/>
                </a:lnTo>
                <a:lnTo>
                  <a:pt x="2241668" y="3540918"/>
                </a:lnTo>
                <a:lnTo>
                  <a:pt x="2323988" y="3540918"/>
                </a:lnTo>
                <a:lnTo>
                  <a:pt x="2351428" y="3481647"/>
                </a:lnTo>
                <a:lnTo>
                  <a:pt x="2252644" y="3481647"/>
                </a:lnTo>
                <a:lnTo>
                  <a:pt x="2252644" y="3433353"/>
                </a:lnTo>
                <a:lnTo>
                  <a:pt x="2371185" y="3433353"/>
                </a:lnTo>
                <a:close/>
                <a:moveTo>
                  <a:pt x="1735670" y="3400425"/>
                </a:moveTo>
                <a:lnTo>
                  <a:pt x="1794941" y="3400425"/>
                </a:lnTo>
                <a:lnTo>
                  <a:pt x="1731280" y="3580432"/>
                </a:lnTo>
                <a:lnTo>
                  <a:pt x="1770794" y="3580432"/>
                </a:lnTo>
                <a:lnTo>
                  <a:pt x="1770794" y="3854285"/>
                </a:lnTo>
                <a:lnTo>
                  <a:pt x="1715914" y="3854285"/>
                </a:lnTo>
                <a:lnTo>
                  <a:pt x="1715914" y="3602384"/>
                </a:lnTo>
                <a:lnTo>
                  <a:pt x="1667619" y="3602384"/>
                </a:lnTo>
                <a:close/>
                <a:moveTo>
                  <a:pt x="3938569" y="3399327"/>
                </a:moveTo>
                <a:lnTo>
                  <a:pt x="4037353" y="3477257"/>
                </a:lnTo>
                <a:lnTo>
                  <a:pt x="4037353" y="3543113"/>
                </a:lnTo>
                <a:lnTo>
                  <a:pt x="3938569" y="3462988"/>
                </a:lnTo>
                <a:close/>
                <a:moveTo>
                  <a:pt x="71344" y="2917105"/>
                </a:moveTo>
                <a:lnTo>
                  <a:pt x="71344" y="2956619"/>
                </a:lnTo>
                <a:lnTo>
                  <a:pt x="409407" y="2956619"/>
                </a:lnTo>
                <a:lnTo>
                  <a:pt x="409407" y="2917105"/>
                </a:lnTo>
                <a:close/>
                <a:moveTo>
                  <a:pt x="2459738" y="2906129"/>
                </a:moveTo>
                <a:lnTo>
                  <a:pt x="2514618" y="2906129"/>
                </a:lnTo>
                <a:lnTo>
                  <a:pt x="2514618" y="2932472"/>
                </a:lnTo>
                <a:lnTo>
                  <a:pt x="2720968" y="2932472"/>
                </a:lnTo>
                <a:lnTo>
                  <a:pt x="2720968" y="2980766"/>
                </a:lnTo>
                <a:lnTo>
                  <a:pt x="2514618" y="2980766"/>
                </a:lnTo>
                <a:lnTo>
                  <a:pt x="2514618" y="3006560"/>
                </a:lnTo>
                <a:lnTo>
                  <a:pt x="2459738" y="3006560"/>
                </a:lnTo>
                <a:lnTo>
                  <a:pt x="2459738" y="2980766"/>
                </a:lnTo>
                <a:lnTo>
                  <a:pt x="2251192" y="2980766"/>
                </a:lnTo>
                <a:lnTo>
                  <a:pt x="2251192" y="2932472"/>
                </a:lnTo>
                <a:lnTo>
                  <a:pt x="2459738" y="2932472"/>
                </a:lnTo>
                <a:close/>
                <a:moveTo>
                  <a:pt x="16464" y="2866615"/>
                </a:moveTo>
                <a:lnTo>
                  <a:pt x="464288" y="2866615"/>
                </a:lnTo>
                <a:lnTo>
                  <a:pt x="464288" y="3006560"/>
                </a:lnTo>
                <a:lnTo>
                  <a:pt x="16464" y="3006560"/>
                </a:lnTo>
                <a:close/>
                <a:moveTo>
                  <a:pt x="4005169" y="2809540"/>
                </a:moveTo>
                <a:lnTo>
                  <a:pt x="4002974" y="2857834"/>
                </a:lnTo>
                <a:lnTo>
                  <a:pt x="4144566" y="2857834"/>
                </a:lnTo>
                <a:lnTo>
                  <a:pt x="4144566" y="2809540"/>
                </a:lnTo>
                <a:close/>
                <a:moveTo>
                  <a:pt x="2622184" y="2774416"/>
                </a:moveTo>
                <a:lnTo>
                  <a:pt x="2716578" y="2849054"/>
                </a:lnTo>
                <a:lnTo>
                  <a:pt x="2716578" y="2910520"/>
                </a:lnTo>
                <a:lnTo>
                  <a:pt x="2622184" y="2835882"/>
                </a:lnTo>
                <a:close/>
                <a:moveTo>
                  <a:pt x="2339001" y="2767831"/>
                </a:moveTo>
                <a:lnTo>
                  <a:pt x="2339001" y="2831492"/>
                </a:lnTo>
                <a:lnTo>
                  <a:pt x="2248997" y="2910520"/>
                </a:lnTo>
                <a:lnTo>
                  <a:pt x="2248997" y="2850151"/>
                </a:lnTo>
                <a:close/>
                <a:moveTo>
                  <a:pt x="4494702" y="2717341"/>
                </a:moveTo>
                <a:lnTo>
                  <a:pt x="4971064" y="2717341"/>
                </a:lnTo>
                <a:lnTo>
                  <a:pt x="4971064" y="2765635"/>
                </a:lnTo>
                <a:lnTo>
                  <a:pt x="4494702" y="2765635"/>
                </a:lnTo>
                <a:close/>
                <a:moveTo>
                  <a:pt x="4199446" y="2717341"/>
                </a:moveTo>
                <a:lnTo>
                  <a:pt x="4199446" y="2761245"/>
                </a:lnTo>
                <a:lnTo>
                  <a:pt x="4339940" y="2761245"/>
                </a:lnTo>
                <a:lnTo>
                  <a:pt x="4339940" y="2717341"/>
                </a:lnTo>
                <a:close/>
                <a:moveTo>
                  <a:pt x="1678242" y="2704169"/>
                </a:moveTo>
                <a:lnTo>
                  <a:pt x="1761660" y="2704169"/>
                </a:lnTo>
                <a:lnTo>
                  <a:pt x="1761660" y="2887470"/>
                </a:lnTo>
                <a:lnTo>
                  <a:pt x="1803369" y="2851249"/>
                </a:lnTo>
                <a:lnTo>
                  <a:pt x="1803369" y="2916008"/>
                </a:lnTo>
                <a:lnTo>
                  <a:pt x="1682632" y="3008755"/>
                </a:lnTo>
                <a:lnTo>
                  <a:pt x="1682632" y="2947838"/>
                </a:lnTo>
                <a:lnTo>
                  <a:pt x="1706779" y="2925886"/>
                </a:lnTo>
                <a:lnTo>
                  <a:pt x="1706779" y="2750269"/>
                </a:lnTo>
                <a:lnTo>
                  <a:pt x="1678242" y="2750269"/>
                </a:lnTo>
                <a:close/>
                <a:moveTo>
                  <a:pt x="2830729" y="2688803"/>
                </a:moveTo>
                <a:lnTo>
                  <a:pt x="3260992" y="2688803"/>
                </a:lnTo>
                <a:lnTo>
                  <a:pt x="3260992" y="2737098"/>
                </a:lnTo>
                <a:lnTo>
                  <a:pt x="3074398" y="2737098"/>
                </a:lnTo>
                <a:lnTo>
                  <a:pt x="3074398" y="2820516"/>
                </a:lnTo>
                <a:lnTo>
                  <a:pt x="3265382" y="2820516"/>
                </a:lnTo>
                <a:lnTo>
                  <a:pt x="3265382" y="2868810"/>
                </a:lnTo>
                <a:lnTo>
                  <a:pt x="3074398" y="2868810"/>
                </a:lnTo>
                <a:lnTo>
                  <a:pt x="3074398" y="2958814"/>
                </a:lnTo>
                <a:lnTo>
                  <a:pt x="3281846" y="2958814"/>
                </a:lnTo>
                <a:lnTo>
                  <a:pt x="3281846" y="3006560"/>
                </a:lnTo>
                <a:lnTo>
                  <a:pt x="2816460" y="3006560"/>
                </a:lnTo>
                <a:lnTo>
                  <a:pt x="2816460" y="2958814"/>
                </a:lnTo>
                <a:lnTo>
                  <a:pt x="3021713" y="2958814"/>
                </a:lnTo>
                <a:lnTo>
                  <a:pt x="3021713" y="2868810"/>
                </a:lnTo>
                <a:lnTo>
                  <a:pt x="2828534" y="2868810"/>
                </a:lnTo>
                <a:lnTo>
                  <a:pt x="2828534" y="2820516"/>
                </a:lnTo>
                <a:lnTo>
                  <a:pt x="3021713" y="2820516"/>
                </a:lnTo>
                <a:lnTo>
                  <a:pt x="3021713" y="2737098"/>
                </a:lnTo>
                <a:lnTo>
                  <a:pt x="2830729" y="2737098"/>
                </a:lnTo>
                <a:close/>
                <a:moveTo>
                  <a:pt x="1211758" y="2673436"/>
                </a:moveTo>
                <a:lnTo>
                  <a:pt x="1181025" y="2784295"/>
                </a:lnTo>
                <a:lnTo>
                  <a:pt x="1226027" y="2823809"/>
                </a:lnTo>
                <a:lnTo>
                  <a:pt x="1297372" y="2693193"/>
                </a:lnTo>
                <a:lnTo>
                  <a:pt x="1297372" y="2673436"/>
                </a:lnTo>
                <a:close/>
                <a:moveTo>
                  <a:pt x="3957972" y="2669046"/>
                </a:moveTo>
                <a:lnTo>
                  <a:pt x="4392624" y="2669046"/>
                </a:lnTo>
                <a:lnTo>
                  <a:pt x="4392624" y="2809540"/>
                </a:lnTo>
                <a:lnTo>
                  <a:pt x="4199446" y="2809540"/>
                </a:lnTo>
                <a:lnTo>
                  <a:pt x="4199446" y="2857834"/>
                </a:lnTo>
                <a:lnTo>
                  <a:pt x="4404698" y="2857834"/>
                </a:lnTo>
                <a:lnTo>
                  <a:pt x="4394820" y="2993389"/>
                </a:lnTo>
                <a:lnTo>
                  <a:pt x="4309206" y="2993389"/>
                </a:lnTo>
                <a:lnTo>
                  <a:pt x="4289450" y="2947838"/>
                </a:lnTo>
                <a:lnTo>
                  <a:pt x="4345428" y="2947838"/>
                </a:lnTo>
                <a:lnTo>
                  <a:pt x="4348720" y="2906129"/>
                </a:lnTo>
                <a:lnTo>
                  <a:pt x="4199446" y="2906129"/>
                </a:lnTo>
                <a:lnTo>
                  <a:pt x="4199446" y="3006560"/>
                </a:lnTo>
                <a:lnTo>
                  <a:pt x="4144566" y="3006560"/>
                </a:lnTo>
                <a:lnTo>
                  <a:pt x="4144566" y="2906129"/>
                </a:lnTo>
                <a:lnTo>
                  <a:pt x="4085294" y="2906129"/>
                </a:lnTo>
                <a:lnTo>
                  <a:pt x="3998584" y="3006560"/>
                </a:lnTo>
                <a:lnTo>
                  <a:pt x="3934922" y="3006560"/>
                </a:lnTo>
                <a:lnTo>
                  <a:pt x="4019438" y="2906129"/>
                </a:lnTo>
                <a:lnTo>
                  <a:pt x="3946996" y="2906129"/>
                </a:lnTo>
                <a:lnTo>
                  <a:pt x="3953582" y="2761245"/>
                </a:lnTo>
                <a:lnTo>
                  <a:pt x="4144566" y="2761245"/>
                </a:lnTo>
                <a:lnTo>
                  <a:pt x="4144566" y="2717341"/>
                </a:lnTo>
                <a:lnTo>
                  <a:pt x="3957972" y="2717341"/>
                </a:lnTo>
                <a:close/>
                <a:moveTo>
                  <a:pt x="27440" y="2664655"/>
                </a:moveTo>
                <a:lnTo>
                  <a:pt x="457702" y="2664655"/>
                </a:lnTo>
                <a:lnTo>
                  <a:pt x="457702" y="2770026"/>
                </a:lnTo>
                <a:lnTo>
                  <a:pt x="344648" y="2786490"/>
                </a:lnTo>
                <a:lnTo>
                  <a:pt x="475264" y="2808442"/>
                </a:lnTo>
                <a:lnTo>
                  <a:pt x="475264" y="2854542"/>
                </a:lnTo>
                <a:lnTo>
                  <a:pt x="235985" y="2812832"/>
                </a:lnTo>
                <a:lnTo>
                  <a:pt x="3293" y="2851249"/>
                </a:lnTo>
                <a:lnTo>
                  <a:pt x="3293" y="2805149"/>
                </a:lnTo>
                <a:lnTo>
                  <a:pt x="119639" y="2783197"/>
                </a:lnTo>
                <a:lnTo>
                  <a:pt x="119639" y="2741488"/>
                </a:lnTo>
                <a:lnTo>
                  <a:pt x="238181" y="2763440"/>
                </a:lnTo>
                <a:lnTo>
                  <a:pt x="402822" y="2732707"/>
                </a:lnTo>
                <a:lnTo>
                  <a:pt x="402822" y="2712950"/>
                </a:lnTo>
                <a:lnTo>
                  <a:pt x="75735" y="2712950"/>
                </a:lnTo>
                <a:lnTo>
                  <a:pt x="69149" y="2759050"/>
                </a:lnTo>
                <a:lnTo>
                  <a:pt x="16464" y="2759050"/>
                </a:lnTo>
                <a:lnTo>
                  <a:pt x="15366" y="2759050"/>
                </a:lnTo>
                <a:close/>
                <a:moveTo>
                  <a:pt x="3616616" y="2658070"/>
                </a:moveTo>
                <a:lnTo>
                  <a:pt x="3675887" y="2658070"/>
                </a:lnTo>
                <a:lnTo>
                  <a:pt x="3697839" y="2723926"/>
                </a:lnTo>
                <a:lnTo>
                  <a:pt x="3721986" y="2658070"/>
                </a:lnTo>
                <a:lnTo>
                  <a:pt x="3779062" y="2658070"/>
                </a:lnTo>
                <a:lnTo>
                  <a:pt x="3726377" y="2789783"/>
                </a:lnTo>
                <a:lnTo>
                  <a:pt x="3781257" y="2921496"/>
                </a:lnTo>
                <a:lnTo>
                  <a:pt x="3724182" y="2921496"/>
                </a:lnTo>
                <a:lnTo>
                  <a:pt x="3697839" y="2853444"/>
                </a:lnTo>
                <a:lnTo>
                  <a:pt x="3673692" y="2921496"/>
                </a:lnTo>
                <a:lnTo>
                  <a:pt x="3616616" y="2921496"/>
                </a:lnTo>
                <a:lnTo>
                  <a:pt x="3667106" y="2789783"/>
                </a:lnTo>
                <a:close/>
                <a:moveTo>
                  <a:pt x="3447585" y="2658070"/>
                </a:moveTo>
                <a:lnTo>
                  <a:pt x="3504660" y="2658070"/>
                </a:lnTo>
                <a:lnTo>
                  <a:pt x="3526612" y="2723926"/>
                </a:lnTo>
                <a:lnTo>
                  <a:pt x="3548564" y="2658070"/>
                </a:lnTo>
                <a:lnTo>
                  <a:pt x="3607835" y="2658070"/>
                </a:lnTo>
                <a:lnTo>
                  <a:pt x="3557346" y="2789783"/>
                </a:lnTo>
                <a:lnTo>
                  <a:pt x="3607835" y="2921496"/>
                </a:lnTo>
                <a:lnTo>
                  <a:pt x="3550760" y="2921496"/>
                </a:lnTo>
                <a:lnTo>
                  <a:pt x="3526612" y="2853444"/>
                </a:lnTo>
                <a:lnTo>
                  <a:pt x="3502465" y="2921496"/>
                </a:lnTo>
                <a:lnTo>
                  <a:pt x="3447585" y="2921496"/>
                </a:lnTo>
                <a:lnTo>
                  <a:pt x="3495880" y="2789783"/>
                </a:lnTo>
                <a:close/>
                <a:moveTo>
                  <a:pt x="2385101" y="2651484"/>
                </a:moveTo>
                <a:lnTo>
                  <a:pt x="2439981" y="2651484"/>
                </a:lnTo>
                <a:lnTo>
                  <a:pt x="2424614" y="2710755"/>
                </a:lnTo>
                <a:lnTo>
                  <a:pt x="2490471" y="2710755"/>
                </a:lnTo>
                <a:lnTo>
                  <a:pt x="2537668" y="2655875"/>
                </a:lnTo>
                <a:lnTo>
                  <a:pt x="2605720" y="2655875"/>
                </a:lnTo>
                <a:lnTo>
                  <a:pt x="2455348" y="2831492"/>
                </a:lnTo>
                <a:lnTo>
                  <a:pt x="2547546" y="2831492"/>
                </a:lnTo>
                <a:lnTo>
                  <a:pt x="2536570" y="2778807"/>
                </a:lnTo>
                <a:lnTo>
                  <a:pt x="2587060" y="2778807"/>
                </a:lnTo>
                <a:lnTo>
                  <a:pt x="2611208" y="2877591"/>
                </a:lnTo>
                <a:lnTo>
                  <a:pt x="2349977" y="2877591"/>
                </a:lnTo>
                <a:lnTo>
                  <a:pt x="2453152" y="2756854"/>
                </a:lnTo>
                <a:lnTo>
                  <a:pt x="2360953" y="2756854"/>
                </a:lnTo>
                <a:close/>
                <a:moveTo>
                  <a:pt x="2111796" y="2649289"/>
                </a:moveTo>
                <a:lnTo>
                  <a:pt x="2166677" y="2649289"/>
                </a:lnTo>
                <a:lnTo>
                  <a:pt x="2107406" y="2833687"/>
                </a:lnTo>
                <a:lnTo>
                  <a:pt x="2052526" y="2833687"/>
                </a:lnTo>
                <a:close/>
                <a:moveTo>
                  <a:pt x="1841785" y="2649289"/>
                </a:moveTo>
                <a:lnTo>
                  <a:pt x="1898861" y="2649289"/>
                </a:lnTo>
                <a:lnTo>
                  <a:pt x="1953741" y="2833687"/>
                </a:lnTo>
                <a:lnTo>
                  <a:pt x="1898861" y="2833687"/>
                </a:lnTo>
                <a:close/>
                <a:moveTo>
                  <a:pt x="2244607" y="2631727"/>
                </a:moveTo>
                <a:lnTo>
                  <a:pt x="2339001" y="2688803"/>
                </a:lnTo>
                <a:lnTo>
                  <a:pt x="2339001" y="2745878"/>
                </a:lnTo>
                <a:lnTo>
                  <a:pt x="2244607" y="2688803"/>
                </a:lnTo>
                <a:close/>
                <a:moveTo>
                  <a:pt x="632222" y="2630630"/>
                </a:moveTo>
                <a:lnTo>
                  <a:pt x="632222" y="2745878"/>
                </a:lnTo>
                <a:lnTo>
                  <a:pt x="974675" y="2745878"/>
                </a:lnTo>
                <a:lnTo>
                  <a:pt x="974675" y="2630630"/>
                </a:lnTo>
                <a:close/>
                <a:moveTo>
                  <a:pt x="2727554" y="2629532"/>
                </a:moveTo>
                <a:lnTo>
                  <a:pt x="2727554" y="2686608"/>
                </a:lnTo>
                <a:lnTo>
                  <a:pt x="2622184" y="2752464"/>
                </a:lnTo>
                <a:lnTo>
                  <a:pt x="2622184" y="2695388"/>
                </a:lnTo>
                <a:close/>
                <a:moveTo>
                  <a:pt x="1386278" y="2565871"/>
                </a:moveTo>
                <a:lnTo>
                  <a:pt x="1605799" y="2565871"/>
                </a:lnTo>
                <a:lnTo>
                  <a:pt x="1605799" y="2609775"/>
                </a:lnTo>
                <a:lnTo>
                  <a:pt x="1521284" y="2732707"/>
                </a:lnTo>
                <a:lnTo>
                  <a:pt x="1613483" y="2732707"/>
                </a:lnTo>
                <a:lnTo>
                  <a:pt x="1613483" y="2781002"/>
                </a:lnTo>
                <a:lnTo>
                  <a:pt x="1549821" y="2781002"/>
                </a:lnTo>
                <a:lnTo>
                  <a:pt x="1549821" y="3006560"/>
                </a:lnTo>
                <a:lnTo>
                  <a:pt x="1418108" y="3006560"/>
                </a:lnTo>
                <a:lnTo>
                  <a:pt x="1396156" y="2958814"/>
                </a:lnTo>
                <a:lnTo>
                  <a:pt x="1494941" y="2958814"/>
                </a:lnTo>
                <a:lnTo>
                  <a:pt x="1494941" y="2781002"/>
                </a:lnTo>
                <a:lnTo>
                  <a:pt x="1363228" y="2781002"/>
                </a:lnTo>
                <a:lnTo>
                  <a:pt x="1363228" y="2732707"/>
                </a:lnTo>
                <a:lnTo>
                  <a:pt x="1456525" y="2732707"/>
                </a:lnTo>
                <a:lnTo>
                  <a:pt x="1539943" y="2614166"/>
                </a:lnTo>
                <a:lnTo>
                  <a:pt x="1386278" y="2614166"/>
                </a:lnTo>
                <a:close/>
                <a:moveTo>
                  <a:pt x="3377338" y="2561480"/>
                </a:moveTo>
                <a:lnTo>
                  <a:pt x="3847114" y="2561480"/>
                </a:lnTo>
                <a:lnTo>
                  <a:pt x="3847114" y="3006560"/>
                </a:lnTo>
                <a:lnTo>
                  <a:pt x="3758208" y="3006560"/>
                </a:lnTo>
                <a:lnTo>
                  <a:pt x="3736256" y="2958814"/>
                </a:lnTo>
                <a:lnTo>
                  <a:pt x="3792234" y="2958814"/>
                </a:lnTo>
                <a:lnTo>
                  <a:pt x="3792234" y="2609775"/>
                </a:lnTo>
                <a:lnTo>
                  <a:pt x="3432218" y="2609775"/>
                </a:lnTo>
                <a:lnTo>
                  <a:pt x="3432218" y="3006560"/>
                </a:lnTo>
                <a:lnTo>
                  <a:pt x="3377338" y="3006560"/>
                </a:lnTo>
                <a:close/>
                <a:moveTo>
                  <a:pt x="1847273" y="2561480"/>
                </a:moveTo>
                <a:lnTo>
                  <a:pt x="2161189" y="2561480"/>
                </a:lnTo>
                <a:lnTo>
                  <a:pt x="2161189" y="2609775"/>
                </a:lnTo>
                <a:lnTo>
                  <a:pt x="2031671" y="2609775"/>
                </a:lnTo>
                <a:lnTo>
                  <a:pt x="2031671" y="2873201"/>
                </a:lnTo>
                <a:lnTo>
                  <a:pt x="2167774" y="2873201"/>
                </a:lnTo>
                <a:lnTo>
                  <a:pt x="2167774" y="2921496"/>
                </a:lnTo>
                <a:lnTo>
                  <a:pt x="2031671" y="2921496"/>
                </a:lnTo>
                <a:lnTo>
                  <a:pt x="2031671" y="3006560"/>
                </a:lnTo>
                <a:lnTo>
                  <a:pt x="1976791" y="3006560"/>
                </a:lnTo>
                <a:lnTo>
                  <a:pt x="1976791" y="2921496"/>
                </a:lnTo>
                <a:lnTo>
                  <a:pt x="1838492" y="2921496"/>
                </a:lnTo>
                <a:lnTo>
                  <a:pt x="1838492" y="2873201"/>
                </a:lnTo>
                <a:lnTo>
                  <a:pt x="1976791" y="2873201"/>
                </a:lnTo>
                <a:lnTo>
                  <a:pt x="1976791" y="2609775"/>
                </a:lnTo>
                <a:lnTo>
                  <a:pt x="1847273" y="2609775"/>
                </a:lnTo>
                <a:close/>
                <a:moveTo>
                  <a:pt x="203057" y="2553797"/>
                </a:moveTo>
                <a:lnTo>
                  <a:pt x="264523" y="2553797"/>
                </a:lnTo>
                <a:lnTo>
                  <a:pt x="276597" y="2577944"/>
                </a:lnTo>
                <a:lnTo>
                  <a:pt x="470873" y="2577944"/>
                </a:lnTo>
                <a:lnTo>
                  <a:pt x="470873" y="2645996"/>
                </a:lnTo>
                <a:lnTo>
                  <a:pt x="415993" y="2645996"/>
                </a:lnTo>
                <a:lnTo>
                  <a:pt x="415993" y="2626239"/>
                </a:lnTo>
                <a:lnTo>
                  <a:pt x="62563" y="2626239"/>
                </a:lnTo>
                <a:lnTo>
                  <a:pt x="62563" y="2645996"/>
                </a:lnTo>
                <a:lnTo>
                  <a:pt x="7683" y="2645996"/>
                </a:lnTo>
                <a:lnTo>
                  <a:pt x="7683" y="2577944"/>
                </a:lnTo>
                <a:lnTo>
                  <a:pt x="212936" y="2577944"/>
                </a:lnTo>
                <a:close/>
                <a:moveTo>
                  <a:pt x="2450957" y="2552700"/>
                </a:moveTo>
                <a:lnTo>
                  <a:pt x="2510228" y="2552700"/>
                </a:lnTo>
                <a:lnTo>
                  <a:pt x="2516814" y="2574652"/>
                </a:lnTo>
                <a:lnTo>
                  <a:pt x="2718773" y="2574652"/>
                </a:lnTo>
                <a:lnTo>
                  <a:pt x="2718773" y="2620751"/>
                </a:lnTo>
                <a:lnTo>
                  <a:pt x="2253388" y="2620751"/>
                </a:lnTo>
                <a:lnTo>
                  <a:pt x="2253388" y="2574652"/>
                </a:lnTo>
                <a:lnTo>
                  <a:pt x="2459738" y="2574652"/>
                </a:lnTo>
                <a:close/>
                <a:moveTo>
                  <a:pt x="1185416" y="2552700"/>
                </a:moveTo>
                <a:lnTo>
                  <a:pt x="1243589" y="2552700"/>
                </a:lnTo>
                <a:lnTo>
                  <a:pt x="1224930" y="2625142"/>
                </a:lnTo>
                <a:lnTo>
                  <a:pt x="1352252" y="2625142"/>
                </a:lnTo>
                <a:lnTo>
                  <a:pt x="1352252" y="2700877"/>
                </a:lnTo>
                <a:lnTo>
                  <a:pt x="1269932" y="2856737"/>
                </a:lnTo>
                <a:lnTo>
                  <a:pt x="1336886" y="2912715"/>
                </a:lnTo>
                <a:lnTo>
                  <a:pt x="1336886" y="2983510"/>
                </a:lnTo>
                <a:lnTo>
                  <a:pt x="1240296" y="2903934"/>
                </a:lnTo>
                <a:lnTo>
                  <a:pt x="1178830" y="3006560"/>
                </a:lnTo>
                <a:lnTo>
                  <a:pt x="1117364" y="3006560"/>
                </a:lnTo>
                <a:lnTo>
                  <a:pt x="1197490" y="2872103"/>
                </a:lnTo>
                <a:lnTo>
                  <a:pt x="1119559" y="2806247"/>
                </a:lnTo>
                <a:lnTo>
                  <a:pt x="1154683" y="2673436"/>
                </a:lnTo>
                <a:lnTo>
                  <a:pt x="1118462" y="2673436"/>
                </a:lnTo>
                <a:lnTo>
                  <a:pt x="1118462" y="2625142"/>
                </a:lnTo>
                <a:lnTo>
                  <a:pt x="1166756" y="2625142"/>
                </a:lnTo>
                <a:close/>
                <a:moveTo>
                  <a:pt x="768325" y="2552700"/>
                </a:moveTo>
                <a:lnTo>
                  <a:pt x="829791" y="2552700"/>
                </a:lnTo>
                <a:lnTo>
                  <a:pt x="839669" y="2580140"/>
                </a:lnTo>
                <a:lnTo>
                  <a:pt x="1029556" y="2580140"/>
                </a:lnTo>
                <a:lnTo>
                  <a:pt x="1029556" y="2796368"/>
                </a:lnTo>
                <a:lnTo>
                  <a:pt x="632222" y="2796368"/>
                </a:lnTo>
                <a:lnTo>
                  <a:pt x="632222" y="2878689"/>
                </a:lnTo>
                <a:lnTo>
                  <a:pt x="602586" y="3006560"/>
                </a:lnTo>
                <a:lnTo>
                  <a:pt x="547706" y="3006560"/>
                </a:lnTo>
                <a:lnTo>
                  <a:pt x="577341" y="2873201"/>
                </a:lnTo>
                <a:lnTo>
                  <a:pt x="577341" y="2580140"/>
                </a:lnTo>
                <a:lnTo>
                  <a:pt x="778203" y="2580140"/>
                </a:lnTo>
                <a:close/>
                <a:moveTo>
                  <a:pt x="3054641" y="2549407"/>
                </a:moveTo>
                <a:lnTo>
                  <a:pt x="3285139" y="2628434"/>
                </a:lnTo>
                <a:lnTo>
                  <a:pt x="3285139" y="2678924"/>
                </a:lnTo>
                <a:lnTo>
                  <a:pt x="3054641" y="2599897"/>
                </a:lnTo>
                <a:lnTo>
                  <a:pt x="2810972" y="2676729"/>
                </a:lnTo>
                <a:lnTo>
                  <a:pt x="2810972" y="2626239"/>
                </a:lnTo>
                <a:close/>
                <a:moveTo>
                  <a:pt x="4230179" y="2548309"/>
                </a:moveTo>
                <a:lnTo>
                  <a:pt x="4287254" y="2548309"/>
                </a:lnTo>
                <a:lnTo>
                  <a:pt x="4276278" y="2565871"/>
                </a:lnTo>
                <a:lnTo>
                  <a:pt x="4416772" y="2565871"/>
                </a:lnTo>
                <a:lnTo>
                  <a:pt x="4416772" y="2611970"/>
                </a:lnTo>
                <a:lnTo>
                  <a:pt x="4350916" y="2611970"/>
                </a:lnTo>
                <a:lnTo>
                  <a:pt x="4377258" y="2649289"/>
                </a:lnTo>
                <a:lnTo>
                  <a:pt x="4314694" y="2649289"/>
                </a:lnTo>
                <a:lnTo>
                  <a:pt x="4287254" y="2611970"/>
                </a:lnTo>
                <a:lnTo>
                  <a:pt x="4253228" y="2611970"/>
                </a:lnTo>
                <a:lnTo>
                  <a:pt x="4231276" y="2649289"/>
                </a:lnTo>
                <a:lnTo>
                  <a:pt x="4173103" y="2649289"/>
                </a:lnTo>
                <a:close/>
                <a:moveTo>
                  <a:pt x="3989803" y="2548309"/>
                </a:moveTo>
                <a:lnTo>
                  <a:pt x="4045781" y="2548309"/>
                </a:lnTo>
                <a:lnTo>
                  <a:pt x="4034805" y="2565871"/>
                </a:lnTo>
                <a:lnTo>
                  <a:pt x="4177494" y="2565871"/>
                </a:lnTo>
                <a:lnTo>
                  <a:pt x="4177494" y="2611970"/>
                </a:lnTo>
                <a:lnTo>
                  <a:pt x="4111637" y="2611970"/>
                </a:lnTo>
                <a:lnTo>
                  <a:pt x="4137980" y="2649289"/>
                </a:lnTo>
                <a:lnTo>
                  <a:pt x="4075416" y="2649289"/>
                </a:lnTo>
                <a:lnTo>
                  <a:pt x="4047976" y="2611970"/>
                </a:lnTo>
                <a:lnTo>
                  <a:pt x="4015048" y="2611970"/>
                </a:lnTo>
                <a:lnTo>
                  <a:pt x="3991998" y="2649289"/>
                </a:lnTo>
                <a:lnTo>
                  <a:pt x="3933825" y="2649289"/>
                </a:lnTo>
                <a:close/>
                <a:moveTo>
                  <a:pt x="1692510" y="2537333"/>
                </a:moveTo>
                <a:lnTo>
                  <a:pt x="1793490" y="2627337"/>
                </a:lnTo>
                <a:lnTo>
                  <a:pt x="1793490" y="2689900"/>
                </a:lnTo>
                <a:lnTo>
                  <a:pt x="1692510" y="2599897"/>
                </a:lnTo>
                <a:close/>
                <a:moveTo>
                  <a:pt x="2875545" y="2003524"/>
                </a:moveTo>
                <a:lnTo>
                  <a:pt x="2932621" y="2003524"/>
                </a:lnTo>
                <a:lnTo>
                  <a:pt x="2932621" y="2058404"/>
                </a:lnTo>
                <a:lnTo>
                  <a:pt x="3141166" y="2108894"/>
                </a:lnTo>
                <a:lnTo>
                  <a:pt x="3141166" y="2158835"/>
                </a:lnTo>
                <a:lnTo>
                  <a:pt x="2904083" y="2100113"/>
                </a:lnTo>
                <a:lnTo>
                  <a:pt x="2671390" y="2158835"/>
                </a:lnTo>
                <a:lnTo>
                  <a:pt x="2671390" y="2113285"/>
                </a:lnTo>
                <a:lnTo>
                  <a:pt x="2875545" y="2058404"/>
                </a:lnTo>
                <a:close/>
                <a:moveTo>
                  <a:pt x="1040346" y="1958522"/>
                </a:moveTo>
                <a:lnTo>
                  <a:pt x="1040346" y="2106699"/>
                </a:lnTo>
                <a:lnTo>
                  <a:pt x="1119373" y="2106699"/>
                </a:lnTo>
                <a:lnTo>
                  <a:pt x="1119373" y="1958522"/>
                </a:lnTo>
                <a:close/>
                <a:moveTo>
                  <a:pt x="2680171" y="1924496"/>
                </a:moveTo>
                <a:lnTo>
                  <a:pt x="3132385" y="1924496"/>
                </a:lnTo>
                <a:lnTo>
                  <a:pt x="3132385" y="2068283"/>
                </a:lnTo>
                <a:lnTo>
                  <a:pt x="3077505" y="2068283"/>
                </a:lnTo>
                <a:lnTo>
                  <a:pt x="3077505" y="1970596"/>
                </a:lnTo>
                <a:lnTo>
                  <a:pt x="2735052" y="1970596"/>
                </a:lnTo>
                <a:lnTo>
                  <a:pt x="2735052" y="2072673"/>
                </a:lnTo>
                <a:lnTo>
                  <a:pt x="2680171" y="2072673"/>
                </a:lnTo>
                <a:close/>
                <a:moveTo>
                  <a:pt x="2474918" y="1884982"/>
                </a:moveTo>
                <a:lnTo>
                  <a:pt x="2474918" y="1944253"/>
                </a:lnTo>
                <a:lnTo>
                  <a:pt x="2393696" y="1994743"/>
                </a:lnTo>
                <a:lnTo>
                  <a:pt x="2567118" y="2102309"/>
                </a:lnTo>
                <a:lnTo>
                  <a:pt x="2567118" y="2161031"/>
                </a:lnTo>
                <a:lnTo>
                  <a:pt x="2341010" y="2027671"/>
                </a:lnTo>
                <a:lnTo>
                  <a:pt x="2119294" y="2158835"/>
                </a:lnTo>
                <a:lnTo>
                  <a:pt x="2119294" y="2100113"/>
                </a:lnTo>
                <a:lnTo>
                  <a:pt x="2293813" y="1996938"/>
                </a:lnTo>
                <a:lnTo>
                  <a:pt x="2211493" y="1947546"/>
                </a:lnTo>
                <a:lnTo>
                  <a:pt x="2211493" y="1888275"/>
                </a:lnTo>
                <a:lnTo>
                  <a:pt x="2343206" y="1968400"/>
                </a:lnTo>
                <a:close/>
                <a:moveTo>
                  <a:pt x="1217060" y="1865225"/>
                </a:moveTo>
                <a:lnTo>
                  <a:pt x="1274136" y="1865225"/>
                </a:lnTo>
                <a:lnTo>
                  <a:pt x="1344383" y="2027671"/>
                </a:lnTo>
                <a:lnTo>
                  <a:pt x="1287307" y="2027671"/>
                </a:lnTo>
                <a:close/>
                <a:moveTo>
                  <a:pt x="2268568" y="1792783"/>
                </a:moveTo>
                <a:lnTo>
                  <a:pt x="2268568" y="1852054"/>
                </a:lnTo>
                <a:lnTo>
                  <a:pt x="2108318" y="1946448"/>
                </a:lnTo>
                <a:lnTo>
                  <a:pt x="2108318" y="1887177"/>
                </a:lnTo>
                <a:close/>
                <a:moveTo>
                  <a:pt x="2420038" y="1790588"/>
                </a:moveTo>
                <a:lnTo>
                  <a:pt x="2578094" y="1882787"/>
                </a:lnTo>
                <a:lnTo>
                  <a:pt x="2578094" y="1944253"/>
                </a:lnTo>
                <a:lnTo>
                  <a:pt x="2420038" y="1849859"/>
                </a:lnTo>
                <a:close/>
                <a:moveTo>
                  <a:pt x="1040346" y="1777417"/>
                </a:moveTo>
                <a:lnTo>
                  <a:pt x="1040346" y="1910227"/>
                </a:lnTo>
                <a:lnTo>
                  <a:pt x="1119373" y="1910227"/>
                </a:lnTo>
                <a:lnTo>
                  <a:pt x="1119373" y="1777417"/>
                </a:lnTo>
                <a:close/>
                <a:moveTo>
                  <a:pt x="793384" y="1773026"/>
                </a:moveTo>
                <a:lnTo>
                  <a:pt x="850459" y="1773026"/>
                </a:lnTo>
                <a:lnTo>
                  <a:pt x="900949" y="2058404"/>
                </a:lnTo>
                <a:lnTo>
                  <a:pt x="843874" y="2058404"/>
                </a:lnTo>
                <a:close/>
                <a:moveTo>
                  <a:pt x="469590" y="1773026"/>
                </a:moveTo>
                <a:lnTo>
                  <a:pt x="524470" y="1773026"/>
                </a:lnTo>
                <a:lnTo>
                  <a:pt x="468492" y="2058404"/>
                </a:lnTo>
                <a:lnTo>
                  <a:pt x="413612" y="2058404"/>
                </a:lnTo>
                <a:close/>
                <a:moveTo>
                  <a:pt x="8781" y="1735708"/>
                </a:moveTo>
                <a:lnTo>
                  <a:pt x="331477" y="1735708"/>
                </a:lnTo>
                <a:lnTo>
                  <a:pt x="331477" y="2133042"/>
                </a:lnTo>
                <a:lnTo>
                  <a:pt x="8781" y="2133042"/>
                </a:lnTo>
                <a:lnTo>
                  <a:pt x="8781" y="2083649"/>
                </a:lnTo>
                <a:lnTo>
                  <a:pt x="274402" y="2083649"/>
                </a:lnTo>
                <a:lnTo>
                  <a:pt x="274402" y="1955229"/>
                </a:lnTo>
                <a:lnTo>
                  <a:pt x="51587" y="1955229"/>
                </a:lnTo>
                <a:lnTo>
                  <a:pt x="51587" y="1906934"/>
                </a:lnTo>
                <a:lnTo>
                  <a:pt x="274402" y="1906934"/>
                </a:lnTo>
                <a:lnTo>
                  <a:pt x="274402" y="1785100"/>
                </a:lnTo>
                <a:lnTo>
                  <a:pt x="8781" y="1785100"/>
                </a:lnTo>
                <a:close/>
                <a:moveTo>
                  <a:pt x="985465" y="1729122"/>
                </a:moveTo>
                <a:lnTo>
                  <a:pt x="1174254" y="1729122"/>
                </a:lnTo>
                <a:lnTo>
                  <a:pt x="1174254" y="2154445"/>
                </a:lnTo>
                <a:lnTo>
                  <a:pt x="985465" y="2154445"/>
                </a:lnTo>
                <a:close/>
                <a:moveTo>
                  <a:pt x="1819647" y="1722536"/>
                </a:moveTo>
                <a:lnTo>
                  <a:pt x="1999654" y="1722536"/>
                </a:lnTo>
                <a:lnTo>
                  <a:pt x="1999654" y="1898154"/>
                </a:lnTo>
                <a:lnTo>
                  <a:pt x="1867942" y="1898154"/>
                </a:lnTo>
                <a:lnTo>
                  <a:pt x="1867942" y="2012305"/>
                </a:lnTo>
                <a:lnTo>
                  <a:pt x="1966726" y="2012305"/>
                </a:lnTo>
                <a:lnTo>
                  <a:pt x="1991971" y="1953034"/>
                </a:lnTo>
                <a:lnTo>
                  <a:pt x="2028192" y="1989255"/>
                </a:lnTo>
                <a:lnTo>
                  <a:pt x="1999654" y="2058404"/>
                </a:lnTo>
                <a:lnTo>
                  <a:pt x="1817452" y="2058404"/>
                </a:lnTo>
                <a:lnTo>
                  <a:pt x="1817452" y="1852054"/>
                </a:lnTo>
                <a:lnTo>
                  <a:pt x="1946969" y="1852054"/>
                </a:lnTo>
                <a:lnTo>
                  <a:pt x="1946969" y="1768636"/>
                </a:lnTo>
                <a:lnTo>
                  <a:pt x="1819647" y="1768636"/>
                </a:lnTo>
                <a:close/>
                <a:moveTo>
                  <a:pt x="2920547" y="1704975"/>
                </a:moveTo>
                <a:lnTo>
                  <a:pt x="2977623" y="1704975"/>
                </a:lnTo>
                <a:lnTo>
                  <a:pt x="2977623" y="1766441"/>
                </a:lnTo>
                <a:lnTo>
                  <a:pt x="3133483" y="1709365"/>
                </a:lnTo>
                <a:lnTo>
                  <a:pt x="3133483" y="1762050"/>
                </a:lnTo>
                <a:lnTo>
                  <a:pt x="2975428" y="1819126"/>
                </a:lnTo>
                <a:lnTo>
                  <a:pt x="2975428" y="1843273"/>
                </a:lnTo>
                <a:lnTo>
                  <a:pt x="3084090" y="1843273"/>
                </a:lnTo>
                <a:lnTo>
                  <a:pt x="3111531" y="1794979"/>
                </a:lnTo>
                <a:lnTo>
                  <a:pt x="3146654" y="1834492"/>
                </a:lnTo>
                <a:lnTo>
                  <a:pt x="3114824" y="1889373"/>
                </a:lnTo>
                <a:lnTo>
                  <a:pt x="2920547" y="1889373"/>
                </a:lnTo>
                <a:lnTo>
                  <a:pt x="2920547" y="1838883"/>
                </a:lnTo>
                <a:lnTo>
                  <a:pt x="2795420" y="1883885"/>
                </a:lnTo>
                <a:lnTo>
                  <a:pt x="2795420" y="1831200"/>
                </a:lnTo>
                <a:lnTo>
                  <a:pt x="2920547" y="1786198"/>
                </a:lnTo>
                <a:close/>
                <a:moveTo>
                  <a:pt x="2732856" y="1704975"/>
                </a:moveTo>
                <a:lnTo>
                  <a:pt x="2792127" y="1704975"/>
                </a:lnTo>
                <a:lnTo>
                  <a:pt x="2740540" y="1794979"/>
                </a:lnTo>
                <a:lnTo>
                  <a:pt x="2760296" y="1794979"/>
                </a:lnTo>
                <a:lnTo>
                  <a:pt x="2760296" y="1895958"/>
                </a:lnTo>
                <a:lnTo>
                  <a:pt x="2705416" y="1895958"/>
                </a:lnTo>
                <a:lnTo>
                  <a:pt x="2705416" y="1803759"/>
                </a:lnTo>
                <a:lnTo>
                  <a:pt x="2676878" y="1803759"/>
                </a:lnTo>
                <a:close/>
                <a:moveTo>
                  <a:pt x="2310277" y="1704975"/>
                </a:moveTo>
                <a:lnTo>
                  <a:pt x="2371743" y="1704975"/>
                </a:lnTo>
                <a:lnTo>
                  <a:pt x="2382720" y="1733513"/>
                </a:lnTo>
                <a:lnTo>
                  <a:pt x="2580289" y="1733513"/>
                </a:lnTo>
                <a:lnTo>
                  <a:pt x="2580289" y="1781807"/>
                </a:lnTo>
                <a:lnTo>
                  <a:pt x="2106122" y="1781807"/>
                </a:lnTo>
                <a:lnTo>
                  <a:pt x="2106122" y="1733513"/>
                </a:lnTo>
                <a:lnTo>
                  <a:pt x="2321254" y="1733513"/>
                </a:lnTo>
                <a:close/>
                <a:moveTo>
                  <a:pt x="1636346" y="1704975"/>
                </a:moveTo>
                <a:lnTo>
                  <a:pt x="1689032" y="1704975"/>
                </a:lnTo>
                <a:lnTo>
                  <a:pt x="1689032" y="1740098"/>
                </a:lnTo>
                <a:lnTo>
                  <a:pt x="1783426" y="1740098"/>
                </a:lnTo>
                <a:lnTo>
                  <a:pt x="1783426" y="1786198"/>
                </a:lnTo>
                <a:lnTo>
                  <a:pt x="1689032" y="1786198"/>
                </a:lnTo>
                <a:lnTo>
                  <a:pt x="1689032" y="1847664"/>
                </a:lnTo>
                <a:lnTo>
                  <a:pt x="1787816" y="1847664"/>
                </a:lnTo>
                <a:lnTo>
                  <a:pt x="1787816" y="1893763"/>
                </a:lnTo>
                <a:lnTo>
                  <a:pt x="1706593" y="1893763"/>
                </a:lnTo>
                <a:lnTo>
                  <a:pt x="1706593" y="1965108"/>
                </a:lnTo>
                <a:lnTo>
                  <a:pt x="1787816" y="1965108"/>
                </a:lnTo>
                <a:lnTo>
                  <a:pt x="1787816" y="2011207"/>
                </a:lnTo>
                <a:lnTo>
                  <a:pt x="1706593" y="2011207"/>
                </a:lnTo>
                <a:lnTo>
                  <a:pt x="1706593" y="2097918"/>
                </a:lnTo>
                <a:lnTo>
                  <a:pt x="1724155" y="2113285"/>
                </a:lnTo>
                <a:lnTo>
                  <a:pt x="2029290" y="2113285"/>
                </a:lnTo>
                <a:lnTo>
                  <a:pt x="2002947" y="2158835"/>
                </a:lnTo>
                <a:lnTo>
                  <a:pt x="1702203" y="2158835"/>
                </a:lnTo>
                <a:lnTo>
                  <a:pt x="1599028" y="2082552"/>
                </a:lnTo>
                <a:lnTo>
                  <a:pt x="1588052" y="2158835"/>
                </a:lnTo>
                <a:lnTo>
                  <a:pt x="1533171" y="2158835"/>
                </a:lnTo>
                <a:lnTo>
                  <a:pt x="1552928" y="2027671"/>
                </a:lnTo>
                <a:lnTo>
                  <a:pt x="1552928" y="1942058"/>
                </a:lnTo>
                <a:lnTo>
                  <a:pt x="1607809" y="1942058"/>
                </a:lnTo>
                <a:lnTo>
                  <a:pt x="1607809" y="2023281"/>
                </a:lnTo>
                <a:lnTo>
                  <a:pt x="1651713" y="2058404"/>
                </a:lnTo>
                <a:lnTo>
                  <a:pt x="1651713" y="1893763"/>
                </a:lnTo>
                <a:lnTo>
                  <a:pt x="1539757" y="1893763"/>
                </a:lnTo>
                <a:lnTo>
                  <a:pt x="1539757" y="1847664"/>
                </a:lnTo>
                <a:lnTo>
                  <a:pt x="1636346" y="1847664"/>
                </a:lnTo>
                <a:lnTo>
                  <a:pt x="1636346" y="1786198"/>
                </a:lnTo>
                <a:lnTo>
                  <a:pt x="1544147" y="1786198"/>
                </a:lnTo>
                <a:lnTo>
                  <a:pt x="1544147" y="1740098"/>
                </a:lnTo>
                <a:lnTo>
                  <a:pt x="1636346" y="1740098"/>
                </a:lnTo>
                <a:close/>
                <a:moveTo>
                  <a:pt x="1378409" y="1704975"/>
                </a:moveTo>
                <a:lnTo>
                  <a:pt x="1433289" y="1704975"/>
                </a:lnTo>
                <a:lnTo>
                  <a:pt x="1433289" y="1775222"/>
                </a:lnTo>
                <a:lnTo>
                  <a:pt x="1465120" y="1775222"/>
                </a:lnTo>
                <a:lnTo>
                  <a:pt x="1465120" y="1823516"/>
                </a:lnTo>
                <a:lnTo>
                  <a:pt x="1433289" y="1823516"/>
                </a:lnTo>
                <a:lnTo>
                  <a:pt x="1433289" y="2158835"/>
                </a:lnTo>
                <a:lnTo>
                  <a:pt x="1287307" y="2158835"/>
                </a:lnTo>
                <a:lnTo>
                  <a:pt x="1260965" y="2111089"/>
                </a:lnTo>
                <a:lnTo>
                  <a:pt x="1378409" y="2111089"/>
                </a:lnTo>
                <a:lnTo>
                  <a:pt x="1378409" y="1823516"/>
                </a:lnTo>
                <a:lnTo>
                  <a:pt x="1209377" y="1823516"/>
                </a:lnTo>
                <a:lnTo>
                  <a:pt x="1209377" y="1775222"/>
                </a:lnTo>
                <a:lnTo>
                  <a:pt x="1378409" y="1775222"/>
                </a:lnTo>
                <a:close/>
                <a:moveTo>
                  <a:pt x="630938" y="1704975"/>
                </a:moveTo>
                <a:lnTo>
                  <a:pt x="685818" y="1704975"/>
                </a:lnTo>
                <a:lnTo>
                  <a:pt x="685818" y="2158835"/>
                </a:lnTo>
                <a:lnTo>
                  <a:pt x="560691" y="2158835"/>
                </a:lnTo>
                <a:lnTo>
                  <a:pt x="534348" y="2111089"/>
                </a:lnTo>
                <a:lnTo>
                  <a:pt x="630938" y="2111089"/>
                </a:lnTo>
                <a:close/>
                <a:moveTo>
                  <a:pt x="1995990" y="1084808"/>
                </a:moveTo>
                <a:lnTo>
                  <a:pt x="1995990" y="1253839"/>
                </a:lnTo>
                <a:lnTo>
                  <a:pt x="2046480" y="1253839"/>
                </a:lnTo>
                <a:lnTo>
                  <a:pt x="2046480" y="1084808"/>
                </a:lnTo>
                <a:close/>
                <a:moveTo>
                  <a:pt x="694227" y="1029928"/>
                </a:moveTo>
                <a:lnTo>
                  <a:pt x="1172784" y="1029928"/>
                </a:lnTo>
                <a:lnTo>
                  <a:pt x="1172784" y="1078222"/>
                </a:lnTo>
                <a:lnTo>
                  <a:pt x="1058633" y="1078222"/>
                </a:lnTo>
                <a:lnTo>
                  <a:pt x="1058633" y="1253839"/>
                </a:lnTo>
                <a:lnTo>
                  <a:pt x="1126684" y="1253839"/>
                </a:lnTo>
                <a:lnTo>
                  <a:pt x="1157418" y="1181397"/>
                </a:lnTo>
                <a:lnTo>
                  <a:pt x="1193638" y="1225302"/>
                </a:lnTo>
                <a:lnTo>
                  <a:pt x="1162906" y="1301585"/>
                </a:lnTo>
                <a:lnTo>
                  <a:pt x="1003752" y="1301585"/>
                </a:lnTo>
                <a:lnTo>
                  <a:pt x="1003752" y="1078222"/>
                </a:lnTo>
                <a:lnTo>
                  <a:pt x="863259" y="1078222"/>
                </a:lnTo>
                <a:lnTo>
                  <a:pt x="752400" y="1301585"/>
                </a:lnTo>
                <a:lnTo>
                  <a:pt x="694227" y="1301585"/>
                </a:lnTo>
                <a:lnTo>
                  <a:pt x="803988" y="1078222"/>
                </a:lnTo>
                <a:lnTo>
                  <a:pt x="694227" y="1078222"/>
                </a:lnTo>
                <a:close/>
                <a:moveTo>
                  <a:pt x="337691" y="927850"/>
                </a:moveTo>
                <a:lnTo>
                  <a:pt x="337691" y="1226399"/>
                </a:lnTo>
                <a:lnTo>
                  <a:pt x="555017" y="1226399"/>
                </a:lnTo>
                <a:lnTo>
                  <a:pt x="555017" y="927850"/>
                </a:lnTo>
                <a:close/>
                <a:moveTo>
                  <a:pt x="282810" y="878458"/>
                </a:moveTo>
                <a:lnTo>
                  <a:pt x="609897" y="878458"/>
                </a:lnTo>
                <a:lnTo>
                  <a:pt x="609897" y="1275792"/>
                </a:lnTo>
                <a:lnTo>
                  <a:pt x="282810" y="1275792"/>
                </a:lnTo>
                <a:close/>
                <a:moveTo>
                  <a:pt x="0" y="878458"/>
                </a:moveTo>
                <a:lnTo>
                  <a:pt x="125127" y="878458"/>
                </a:lnTo>
                <a:lnTo>
                  <a:pt x="125127" y="1275792"/>
                </a:lnTo>
                <a:lnTo>
                  <a:pt x="65856" y="1275792"/>
                </a:lnTo>
                <a:lnTo>
                  <a:pt x="65856" y="926752"/>
                </a:lnTo>
                <a:lnTo>
                  <a:pt x="0" y="926752"/>
                </a:lnTo>
                <a:close/>
                <a:moveTo>
                  <a:pt x="1533897" y="865286"/>
                </a:moveTo>
                <a:lnTo>
                  <a:pt x="1713904" y="865286"/>
                </a:lnTo>
                <a:lnTo>
                  <a:pt x="1713904" y="1040904"/>
                </a:lnTo>
                <a:lnTo>
                  <a:pt x="1582192" y="1040904"/>
                </a:lnTo>
                <a:lnTo>
                  <a:pt x="1582192" y="1155055"/>
                </a:lnTo>
                <a:lnTo>
                  <a:pt x="1680976" y="1155055"/>
                </a:lnTo>
                <a:lnTo>
                  <a:pt x="1706221" y="1095784"/>
                </a:lnTo>
                <a:lnTo>
                  <a:pt x="1742442" y="1132005"/>
                </a:lnTo>
                <a:lnTo>
                  <a:pt x="1713904" y="1201154"/>
                </a:lnTo>
                <a:lnTo>
                  <a:pt x="1531702" y="1201154"/>
                </a:lnTo>
                <a:lnTo>
                  <a:pt x="1531702" y="994804"/>
                </a:lnTo>
                <a:lnTo>
                  <a:pt x="1661219" y="994804"/>
                </a:lnTo>
                <a:lnTo>
                  <a:pt x="1661219" y="911386"/>
                </a:lnTo>
                <a:lnTo>
                  <a:pt x="1533897" y="911386"/>
                </a:lnTo>
                <a:close/>
                <a:moveTo>
                  <a:pt x="712886" y="858701"/>
                </a:moveTo>
                <a:lnTo>
                  <a:pt x="1151929" y="858701"/>
                </a:lnTo>
                <a:lnTo>
                  <a:pt x="1151929" y="906996"/>
                </a:lnTo>
                <a:lnTo>
                  <a:pt x="712886" y="906996"/>
                </a:lnTo>
                <a:close/>
                <a:moveTo>
                  <a:pt x="2143069" y="847725"/>
                </a:moveTo>
                <a:lnTo>
                  <a:pt x="2194656" y="847725"/>
                </a:lnTo>
                <a:lnTo>
                  <a:pt x="2193559" y="869677"/>
                </a:lnTo>
                <a:lnTo>
                  <a:pt x="2305515" y="869677"/>
                </a:lnTo>
                <a:lnTo>
                  <a:pt x="2305515" y="917972"/>
                </a:lnTo>
                <a:lnTo>
                  <a:pt x="2287953" y="917972"/>
                </a:lnTo>
                <a:lnTo>
                  <a:pt x="2287953" y="1007975"/>
                </a:lnTo>
                <a:lnTo>
                  <a:pt x="2237463" y="1152860"/>
                </a:lnTo>
                <a:lnTo>
                  <a:pt x="2305515" y="1301585"/>
                </a:lnTo>
                <a:lnTo>
                  <a:pt x="2244049" y="1301585"/>
                </a:lnTo>
                <a:lnTo>
                  <a:pt x="2208926" y="1216521"/>
                </a:lnTo>
                <a:lnTo>
                  <a:pt x="2175997" y="1301585"/>
                </a:lnTo>
                <a:lnTo>
                  <a:pt x="2116726" y="1301585"/>
                </a:lnTo>
                <a:lnTo>
                  <a:pt x="2175997" y="1157250"/>
                </a:lnTo>
                <a:lnTo>
                  <a:pt x="2149654" y="1093589"/>
                </a:lnTo>
                <a:lnTo>
                  <a:pt x="2202340" y="1093589"/>
                </a:lnTo>
                <a:lnTo>
                  <a:pt x="2233073" y="1003585"/>
                </a:lnTo>
                <a:lnTo>
                  <a:pt x="2233073" y="917972"/>
                </a:lnTo>
                <a:lnTo>
                  <a:pt x="2189168" y="917972"/>
                </a:lnTo>
                <a:lnTo>
                  <a:pt x="2174900" y="1049684"/>
                </a:lnTo>
                <a:lnTo>
                  <a:pt x="2122214" y="1049684"/>
                </a:lnTo>
                <a:close/>
                <a:moveTo>
                  <a:pt x="1993794" y="847725"/>
                </a:moveTo>
                <a:lnTo>
                  <a:pt x="2048675" y="847725"/>
                </a:lnTo>
                <a:lnTo>
                  <a:pt x="2048675" y="902605"/>
                </a:lnTo>
                <a:lnTo>
                  <a:pt x="2114531" y="902605"/>
                </a:lnTo>
                <a:lnTo>
                  <a:pt x="2114531" y="950900"/>
                </a:lnTo>
                <a:lnTo>
                  <a:pt x="2048675" y="950900"/>
                </a:lnTo>
                <a:lnTo>
                  <a:pt x="2048675" y="1036513"/>
                </a:lnTo>
                <a:lnTo>
                  <a:pt x="2101360" y="1036513"/>
                </a:lnTo>
                <a:lnTo>
                  <a:pt x="2101360" y="1301585"/>
                </a:lnTo>
                <a:lnTo>
                  <a:pt x="1941109" y="1301585"/>
                </a:lnTo>
                <a:lnTo>
                  <a:pt x="1941109" y="1036513"/>
                </a:lnTo>
                <a:lnTo>
                  <a:pt x="1993794" y="1036513"/>
                </a:lnTo>
                <a:lnTo>
                  <a:pt x="1993794" y="950900"/>
                </a:lnTo>
                <a:lnTo>
                  <a:pt x="1927938" y="950900"/>
                </a:lnTo>
                <a:lnTo>
                  <a:pt x="1927938" y="902605"/>
                </a:lnTo>
                <a:lnTo>
                  <a:pt x="1993794" y="902605"/>
                </a:lnTo>
                <a:close/>
                <a:moveTo>
                  <a:pt x="1852203" y="847725"/>
                </a:moveTo>
                <a:lnTo>
                  <a:pt x="1909278" y="847725"/>
                </a:lnTo>
                <a:lnTo>
                  <a:pt x="1860984" y="1025537"/>
                </a:lnTo>
                <a:lnTo>
                  <a:pt x="1893912" y="1025537"/>
                </a:lnTo>
                <a:lnTo>
                  <a:pt x="1893912" y="1301585"/>
                </a:lnTo>
                <a:lnTo>
                  <a:pt x="1839032" y="1301585"/>
                </a:lnTo>
                <a:lnTo>
                  <a:pt x="1839032" y="1036513"/>
                </a:lnTo>
                <a:lnTo>
                  <a:pt x="1801713" y="1036513"/>
                </a:lnTo>
                <a:close/>
                <a:moveTo>
                  <a:pt x="1350596" y="847725"/>
                </a:moveTo>
                <a:lnTo>
                  <a:pt x="1403282" y="847725"/>
                </a:lnTo>
                <a:lnTo>
                  <a:pt x="1403282" y="882848"/>
                </a:lnTo>
                <a:lnTo>
                  <a:pt x="1497676" y="882848"/>
                </a:lnTo>
                <a:lnTo>
                  <a:pt x="1497676" y="928948"/>
                </a:lnTo>
                <a:lnTo>
                  <a:pt x="1403282" y="928948"/>
                </a:lnTo>
                <a:lnTo>
                  <a:pt x="1403282" y="990414"/>
                </a:lnTo>
                <a:lnTo>
                  <a:pt x="1502066" y="990414"/>
                </a:lnTo>
                <a:lnTo>
                  <a:pt x="1502066" y="1036513"/>
                </a:lnTo>
                <a:lnTo>
                  <a:pt x="1420843" y="1036513"/>
                </a:lnTo>
                <a:lnTo>
                  <a:pt x="1420843" y="1107858"/>
                </a:lnTo>
                <a:lnTo>
                  <a:pt x="1502066" y="1107858"/>
                </a:lnTo>
                <a:lnTo>
                  <a:pt x="1502066" y="1153957"/>
                </a:lnTo>
                <a:lnTo>
                  <a:pt x="1420843" y="1153957"/>
                </a:lnTo>
                <a:lnTo>
                  <a:pt x="1420843" y="1240668"/>
                </a:lnTo>
                <a:lnTo>
                  <a:pt x="1438405" y="1256035"/>
                </a:lnTo>
                <a:lnTo>
                  <a:pt x="1743540" y="1256035"/>
                </a:lnTo>
                <a:lnTo>
                  <a:pt x="1717197" y="1301585"/>
                </a:lnTo>
                <a:lnTo>
                  <a:pt x="1416453" y="1301585"/>
                </a:lnTo>
                <a:lnTo>
                  <a:pt x="1313278" y="1225302"/>
                </a:lnTo>
                <a:lnTo>
                  <a:pt x="1302302" y="1301585"/>
                </a:lnTo>
                <a:lnTo>
                  <a:pt x="1247421" y="1301585"/>
                </a:lnTo>
                <a:lnTo>
                  <a:pt x="1267178" y="1170421"/>
                </a:lnTo>
                <a:lnTo>
                  <a:pt x="1267178" y="1084808"/>
                </a:lnTo>
                <a:lnTo>
                  <a:pt x="1322059" y="1084808"/>
                </a:lnTo>
                <a:lnTo>
                  <a:pt x="1322059" y="1166031"/>
                </a:lnTo>
                <a:lnTo>
                  <a:pt x="1365963" y="1201154"/>
                </a:lnTo>
                <a:lnTo>
                  <a:pt x="1365963" y="1036513"/>
                </a:lnTo>
                <a:lnTo>
                  <a:pt x="1254007" y="1036513"/>
                </a:lnTo>
                <a:lnTo>
                  <a:pt x="1254007" y="990414"/>
                </a:lnTo>
                <a:lnTo>
                  <a:pt x="1350596" y="990414"/>
                </a:lnTo>
                <a:lnTo>
                  <a:pt x="1350596" y="928948"/>
                </a:lnTo>
                <a:lnTo>
                  <a:pt x="1258397" y="928948"/>
                </a:lnTo>
                <a:lnTo>
                  <a:pt x="1258397" y="882848"/>
                </a:lnTo>
                <a:lnTo>
                  <a:pt x="1350596" y="882848"/>
                </a:lnTo>
                <a:close/>
                <a:moveTo>
                  <a:pt x="2683278" y="346844"/>
                </a:moveTo>
                <a:lnTo>
                  <a:pt x="2683278" y="397334"/>
                </a:lnTo>
                <a:lnTo>
                  <a:pt x="2518637" y="442884"/>
                </a:lnTo>
                <a:lnTo>
                  <a:pt x="2518637" y="392943"/>
                </a:lnTo>
                <a:close/>
                <a:moveTo>
                  <a:pt x="1459446" y="253547"/>
                </a:moveTo>
                <a:lnTo>
                  <a:pt x="1459446" y="401724"/>
                </a:lnTo>
                <a:lnTo>
                  <a:pt x="1538473" y="401724"/>
                </a:lnTo>
                <a:lnTo>
                  <a:pt x="1538473" y="253547"/>
                </a:lnTo>
                <a:close/>
                <a:moveTo>
                  <a:pt x="1636160" y="160250"/>
                </a:moveTo>
                <a:lnTo>
                  <a:pt x="1693236" y="160250"/>
                </a:lnTo>
                <a:lnTo>
                  <a:pt x="1763483" y="322696"/>
                </a:lnTo>
                <a:lnTo>
                  <a:pt x="1706407" y="322696"/>
                </a:lnTo>
                <a:close/>
                <a:moveTo>
                  <a:pt x="2237649" y="113053"/>
                </a:moveTo>
                <a:lnTo>
                  <a:pt x="2292530" y="113053"/>
                </a:lnTo>
                <a:lnTo>
                  <a:pt x="2292530" y="209643"/>
                </a:lnTo>
                <a:lnTo>
                  <a:pt x="2435218" y="209643"/>
                </a:lnTo>
                <a:lnTo>
                  <a:pt x="2435218" y="257937"/>
                </a:lnTo>
                <a:lnTo>
                  <a:pt x="2292530" y="257937"/>
                </a:lnTo>
                <a:lnTo>
                  <a:pt x="2292530" y="402822"/>
                </a:lnTo>
                <a:lnTo>
                  <a:pt x="2444000" y="402822"/>
                </a:lnTo>
                <a:lnTo>
                  <a:pt x="2444000" y="450568"/>
                </a:lnTo>
                <a:lnTo>
                  <a:pt x="2081789" y="450568"/>
                </a:lnTo>
                <a:lnTo>
                  <a:pt x="2081789" y="402822"/>
                </a:lnTo>
                <a:lnTo>
                  <a:pt x="2237649" y="402822"/>
                </a:lnTo>
                <a:lnTo>
                  <a:pt x="2237649" y="257937"/>
                </a:lnTo>
                <a:lnTo>
                  <a:pt x="2097156" y="257937"/>
                </a:lnTo>
                <a:lnTo>
                  <a:pt x="2097156" y="209643"/>
                </a:lnTo>
                <a:lnTo>
                  <a:pt x="2237649" y="209643"/>
                </a:lnTo>
                <a:close/>
                <a:moveTo>
                  <a:pt x="1459446" y="72442"/>
                </a:moveTo>
                <a:lnTo>
                  <a:pt x="1459446" y="205252"/>
                </a:lnTo>
                <a:lnTo>
                  <a:pt x="1538473" y="205252"/>
                </a:lnTo>
                <a:lnTo>
                  <a:pt x="1538473" y="72442"/>
                </a:lnTo>
                <a:close/>
                <a:moveTo>
                  <a:pt x="1212484" y="68051"/>
                </a:moveTo>
                <a:lnTo>
                  <a:pt x="1269560" y="68051"/>
                </a:lnTo>
                <a:lnTo>
                  <a:pt x="1320049" y="353429"/>
                </a:lnTo>
                <a:lnTo>
                  <a:pt x="1262974" y="353429"/>
                </a:lnTo>
                <a:close/>
                <a:moveTo>
                  <a:pt x="888690" y="68051"/>
                </a:moveTo>
                <a:lnTo>
                  <a:pt x="943570" y="68051"/>
                </a:lnTo>
                <a:lnTo>
                  <a:pt x="887592" y="353429"/>
                </a:lnTo>
                <a:lnTo>
                  <a:pt x="832712" y="353429"/>
                </a:lnTo>
                <a:close/>
                <a:moveTo>
                  <a:pt x="430076" y="30733"/>
                </a:moveTo>
                <a:lnTo>
                  <a:pt x="491542" y="30733"/>
                </a:lnTo>
                <a:lnTo>
                  <a:pt x="491542" y="250254"/>
                </a:lnTo>
                <a:lnTo>
                  <a:pt x="692404" y="250254"/>
                </a:lnTo>
                <a:lnTo>
                  <a:pt x="692404" y="30733"/>
                </a:lnTo>
                <a:lnTo>
                  <a:pt x="749480" y="30733"/>
                </a:lnTo>
                <a:lnTo>
                  <a:pt x="749480" y="428067"/>
                </a:lnTo>
                <a:lnTo>
                  <a:pt x="692404" y="428067"/>
                </a:lnTo>
                <a:lnTo>
                  <a:pt x="692404" y="304037"/>
                </a:lnTo>
                <a:lnTo>
                  <a:pt x="430076" y="304037"/>
                </a:lnTo>
                <a:close/>
                <a:moveTo>
                  <a:pt x="13171" y="30733"/>
                </a:moveTo>
                <a:lnTo>
                  <a:pt x="331477" y="30733"/>
                </a:lnTo>
                <a:lnTo>
                  <a:pt x="331477" y="252449"/>
                </a:lnTo>
                <a:lnTo>
                  <a:pt x="70247" y="252449"/>
                </a:lnTo>
                <a:lnTo>
                  <a:pt x="70247" y="378674"/>
                </a:lnTo>
                <a:lnTo>
                  <a:pt x="331477" y="378674"/>
                </a:lnTo>
                <a:lnTo>
                  <a:pt x="331477" y="428067"/>
                </a:lnTo>
                <a:lnTo>
                  <a:pt x="8781" y="428067"/>
                </a:lnTo>
                <a:lnTo>
                  <a:pt x="8781" y="204155"/>
                </a:lnTo>
                <a:lnTo>
                  <a:pt x="272206" y="204155"/>
                </a:lnTo>
                <a:lnTo>
                  <a:pt x="272206" y="80125"/>
                </a:lnTo>
                <a:lnTo>
                  <a:pt x="13171" y="80125"/>
                </a:lnTo>
                <a:close/>
                <a:moveTo>
                  <a:pt x="1404565" y="24147"/>
                </a:moveTo>
                <a:lnTo>
                  <a:pt x="1593354" y="24147"/>
                </a:lnTo>
                <a:lnTo>
                  <a:pt x="1593354" y="449470"/>
                </a:lnTo>
                <a:lnTo>
                  <a:pt x="1404565" y="449470"/>
                </a:lnTo>
                <a:close/>
                <a:moveTo>
                  <a:pt x="2929142" y="6585"/>
                </a:moveTo>
                <a:lnTo>
                  <a:pt x="2981827" y="6585"/>
                </a:lnTo>
                <a:lnTo>
                  <a:pt x="3012560" y="83418"/>
                </a:lnTo>
                <a:lnTo>
                  <a:pt x="2959875" y="83418"/>
                </a:lnTo>
                <a:close/>
                <a:moveTo>
                  <a:pt x="2795234" y="0"/>
                </a:moveTo>
                <a:lnTo>
                  <a:pt x="2850114" y="0"/>
                </a:lnTo>
                <a:lnTo>
                  <a:pt x="2850114" y="37318"/>
                </a:lnTo>
                <a:lnTo>
                  <a:pt x="2926947" y="34026"/>
                </a:lnTo>
                <a:lnTo>
                  <a:pt x="2926947" y="80125"/>
                </a:lnTo>
                <a:lnTo>
                  <a:pt x="2850114" y="83418"/>
                </a:lnTo>
                <a:lnTo>
                  <a:pt x="2852309" y="160250"/>
                </a:lnTo>
                <a:lnTo>
                  <a:pt x="2999389" y="125127"/>
                </a:lnTo>
                <a:lnTo>
                  <a:pt x="2999389" y="171226"/>
                </a:lnTo>
                <a:lnTo>
                  <a:pt x="2854504" y="208545"/>
                </a:lnTo>
                <a:lnTo>
                  <a:pt x="2859992" y="298549"/>
                </a:lnTo>
                <a:lnTo>
                  <a:pt x="2981827" y="214033"/>
                </a:lnTo>
                <a:lnTo>
                  <a:pt x="2981827" y="273304"/>
                </a:lnTo>
                <a:lnTo>
                  <a:pt x="2880847" y="342453"/>
                </a:lnTo>
                <a:lnTo>
                  <a:pt x="2945606" y="394041"/>
                </a:lnTo>
                <a:lnTo>
                  <a:pt x="2980730" y="329282"/>
                </a:lnTo>
                <a:lnTo>
                  <a:pt x="3015853" y="368796"/>
                </a:lnTo>
                <a:lnTo>
                  <a:pt x="2970851" y="453860"/>
                </a:lnTo>
                <a:lnTo>
                  <a:pt x="2939020" y="453860"/>
                </a:lnTo>
                <a:lnTo>
                  <a:pt x="2835845" y="374284"/>
                </a:lnTo>
                <a:lnTo>
                  <a:pt x="2714011" y="456056"/>
                </a:lnTo>
                <a:lnTo>
                  <a:pt x="2714011" y="396236"/>
                </a:lnTo>
                <a:lnTo>
                  <a:pt x="2807308" y="332575"/>
                </a:lnTo>
                <a:lnTo>
                  <a:pt x="2801820" y="219521"/>
                </a:lnTo>
                <a:lnTo>
                  <a:pt x="2718401" y="239278"/>
                </a:lnTo>
                <a:lnTo>
                  <a:pt x="2718401" y="188788"/>
                </a:lnTo>
                <a:lnTo>
                  <a:pt x="2797429" y="171226"/>
                </a:lnTo>
                <a:lnTo>
                  <a:pt x="2795234" y="85613"/>
                </a:lnTo>
                <a:lnTo>
                  <a:pt x="2718401" y="88906"/>
                </a:lnTo>
                <a:lnTo>
                  <a:pt x="2718401" y="42806"/>
                </a:lnTo>
                <a:lnTo>
                  <a:pt x="2795234" y="39514"/>
                </a:lnTo>
                <a:close/>
                <a:moveTo>
                  <a:pt x="2579005" y="0"/>
                </a:moveTo>
                <a:lnTo>
                  <a:pt x="2636081" y="0"/>
                </a:lnTo>
                <a:lnTo>
                  <a:pt x="2583396" y="120737"/>
                </a:lnTo>
                <a:lnTo>
                  <a:pt x="2631690" y="120737"/>
                </a:lnTo>
                <a:lnTo>
                  <a:pt x="2649252" y="96589"/>
                </a:lnTo>
                <a:lnTo>
                  <a:pt x="2710718" y="96589"/>
                </a:lnTo>
                <a:lnTo>
                  <a:pt x="2603152" y="252449"/>
                </a:lnTo>
                <a:lnTo>
                  <a:pt x="2684376" y="252449"/>
                </a:lnTo>
                <a:lnTo>
                  <a:pt x="2684376" y="298549"/>
                </a:lnTo>
                <a:lnTo>
                  <a:pt x="2508758" y="298549"/>
                </a:lnTo>
                <a:lnTo>
                  <a:pt x="2600957" y="166836"/>
                </a:lnTo>
                <a:lnTo>
                  <a:pt x="2508758" y="166836"/>
                </a:lnTo>
                <a:close/>
                <a:moveTo>
                  <a:pt x="2099351" y="0"/>
                </a:moveTo>
                <a:lnTo>
                  <a:pt x="2161914" y="0"/>
                </a:lnTo>
                <a:lnTo>
                  <a:pt x="2146548" y="24147"/>
                </a:lnTo>
                <a:lnTo>
                  <a:pt x="2439609" y="24147"/>
                </a:lnTo>
                <a:lnTo>
                  <a:pt x="2439609" y="72442"/>
                </a:lnTo>
                <a:lnTo>
                  <a:pt x="2118010" y="72442"/>
                </a:lnTo>
                <a:lnTo>
                  <a:pt x="2015932" y="221716"/>
                </a:lnTo>
                <a:lnTo>
                  <a:pt x="2053251" y="221716"/>
                </a:lnTo>
                <a:lnTo>
                  <a:pt x="2053251" y="453860"/>
                </a:lnTo>
                <a:lnTo>
                  <a:pt x="1998371" y="453860"/>
                </a:lnTo>
                <a:lnTo>
                  <a:pt x="1998371" y="228302"/>
                </a:lnTo>
                <a:lnTo>
                  <a:pt x="1948978" y="228302"/>
                </a:lnTo>
                <a:lnTo>
                  <a:pt x="2053251" y="72442"/>
                </a:lnTo>
                <a:lnTo>
                  <a:pt x="1965442" y="72442"/>
                </a:lnTo>
                <a:lnTo>
                  <a:pt x="1965442" y="24147"/>
                </a:lnTo>
                <a:lnTo>
                  <a:pt x="2082886" y="24147"/>
                </a:lnTo>
                <a:close/>
                <a:moveTo>
                  <a:pt x="1797509" y="0"/>
                </a:moveTo>
                <a:lnTo>
                  <a:pt x="1852389" y="0"/>
                </a:lnTo>
                <a:lnTo>
                  <a:pt x="1852389" y="70247"/>
                </a:lnTo>
                <a:lnTo>
                  <a:pt x="1884220" y="70247"/>
                </a:lnTo>
                <a:lnTo>
                  <a:pt x="1884220" y="118541"/>
                </a:lnTo>
                <a:lnTo>
                  <a:pt x="1852389" y="118541"/>
                </a:lnTo>
                <a:lnTo>
                  <a:pt x="1852389" y="453860"/>
                </a:lnTo>
                <a:lnTo>
                  <a:pt x="1706407" y="453860"/>
                </a:lnTo>
                <a:lnTo>
                  <a:pt x="1680065" y="406114"/>
                </a:lnTo>
                <a:lnTo>
                  <a:pt x="1797509" y="406114"/>
                </a:lnTo>
                <a:lnTo>
                  <a:pt x="1797509" y="118541"/>
                </a:lnTo>
                <a:lnTo>
                  <a:pt x="1628477" y="118541"/>
                </a:lnTo>
                <a:lnTo>
                  <a:pt x="1628477" y="70247"/>
                </a:lnTo>
                <a:lnTo>
                  <a:pt x="1797509" y="70247"/>
                </a:lnTo>
                <a:close/>
                <a:moveTo>
                  <a:pt x="1050038" y="0"/>
                </a:moveTo>
                <a:lnTo>
                  <a:pt x="1104918" y="0"/>
                </a:lnTo>
                <a:lnTo>
                  <a:pt x="1104918" y="453860"/>
                </a:lnTo>
                <a:lnTo>
                  <a:pt x="979791" y="453860"/>
                </a:lnTo>
                <a:lnTo>
                  <a:pt x="953448" y="406114"/>
                </a:lnTo>
                <a:lnTo>
                  <a:pt x="1050038" y="406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0952" tIns="30476" rIns="60952" bIns="30476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95"/>
              </a:lnSpc>
              <a:spcBef>
                <a:spcPts val="0"/>
              </a:spcBef>
              <a:spcAft>
                <a:spcPts val="0"/>
              </a:spcAft>
              <a:buClrTx/>
              <a:buSzPct val="86000"/>
              <a:buFontTx/>
              <a:buNone/>
              <a:tabLst/>
              <a:defRPr/>
            </a:pPr>
            <a:endParaRPr kumimoji="0" lang="en-US" altLang="zh-CN" sz="29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逼格青春粗黑体简2.0" panose="02010604000000000000" pitchFamily="2" charset="-122"/>
              <a:ea typeface="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176BDC-85F5-434B-8409-C7D5B98B5715}"/>
              </a:ext>
            </a:extLst>
          </p:cNvPr>
          <p:cNvSpPr txBox="1"/>
          <p:nvPr/>
        </p:nvSpPr>
        <p:spPr>
          <a:xfrm>
            <a:off x="4295688" y="1257300"/>
            <a:ext cx="6423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专业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PPT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定制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品尚黑简体" panose="02000000000000000000" pitchFamily="2" charset="-122"/>
              <a:ea typeface="方正品尚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就来读爱礼坊旗舰店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0EE97E-4017-4083-9A85-84A4F61645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027" r="4587" b="4543"/>
          <a:stretch>
            <a:fillRect/>
          </a:stretch>
        </p:blipFill>
        <p:spPr>
          <a:xfrm>
            <a:off x="4168738" y="3362021"/>
            <a:ext cx="2719980" cy="26926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1B8080-F875-4559-9F0B-62B8DF547966}"/>
              </a:ext>
            </a:extLst>
          </p:cNvPr>
          <p:cNvSpPr/>
          <p:nvPr/>
        </p:nvSpPr>
        <p:spPr>
          <a:xfrm>
            <a:off x="5260182" y="4460029"/>
            <a:ext cx="565944" cy="526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804617-8D7B-4E3C-A6C9-3E5470D86EBA}"/>
              </a:ext>
            </a:extLst>
          </p:cNvPr>
          <p:cNvGrpSpPr/>
          <p:nvPr/>
        </p:nvGrpSpPr>
        <p:grpSpPr>
          <a:xfrm>
            <a:off x="5244121" y="4652899"/>
            <a:ext cx="555507" cy="97695"/>
            <a:chOff x="3159125" y="2914650"/>
            <a:chExt cx="5867400" cy="103187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68C7922-F721-43CA-A4B1-8ADD3239E4B8}"/>
                </a:ext>
              </a:extLst>
            </p:cNvPr>
            <p:cNvSpPr/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DADC193-D1BC-4DF2-BA11-52737FF5EBBA}"/>
                </a:ext>
              </a:extLst>
            </p:cNvPr>
            <p:cNvSpPr/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A510708-723D-4079-8620-8B9057278F7C}"/>
                </a:ext>
              </a:extLst>
            </p:cNvPr>
            <p:cNvSpPr/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167C9F7-B8B2-4D09-B2A5-5EBBEA2A3DF2}"/>
                </a:ext>
              </a:extLst>
            </p:cNvPr>
            <p:cNvSpPr/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51390-48EF-48C3-800F-9A71EBF3E82E}"/>
                </a:ext>
              </a:extLst>
            </p:cNvPr>
            <p:cNvSpPr/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2076C6F-8375-4A16-8645-4F6DBA7449F8}"/>
                </a:ext>
              </a:extLst>
            </p:cNvPr>
            <p:cNvSpPr/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8F434CB-29D8-41E4-884B-26ABC4B0BEA3}"/>
                </a:ext>
              </a:extLst>
            </p:cNvPr>
            <p:cNvSpPr/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FC86B11-9D2C-48FA-91F2-44B33A13B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4D8E718-9BE3-4D4E-A30E-F47B9BBBF1D2}"/>
                </a:ext>
              </a:extLst>
            </p:cNvPr>
            <p:cNvSpPr/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7C68885-02FB-4A1A-9F13-C8D7CA50079B}"/>
                </a:ext>
              </a:extLst>
            </p:cNvPr>
            <p:cNvSpPr/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86413FF-2C47-486A-B012-73C0EA864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9D92606-8EC2-435F-A9E7-E3E83D98C8F1}"/>
                </a:ext>
              </a:extLst>
            </p:cNvPr>
            <p:cNvSpPr/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87AB85A-BBF1-480E-9CA9-BBE73F5D3479}"/>
                </a:ext>
              </a:extLst>
            </p:cNvPr>
            <p:cNvSpPr/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0EB3BE2-F936-44CE-AE73-B4F9FD825351}"/>
                </a:ext>
              </a:extLst>
            </p:cNvPr>
            <p:cNvSpPr/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2FDF24E-430B-454B-97E9-5779428572E6}"/>
                </a:ext>
              </a:extLst>
            </p:cNvPr>
            <p:cNvSpPr/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6" name="矩形 25">
            <a:hlinkClick r:id="rId7"/>
            <a:extLst>
              <a:ext uri="{FF2B5EF4-FFF2-40B4-BE49-F238E27FC236}">
                <a16:creationId xmlns:a16="http://schemas.microsoft.com/office/drawing/2014/main" id="{E94E4112-589E-4FA5-B884-A0E875154A24}"/>
              </a:ext>
            </a:extLst>
          </p:cNvPr>
          <p:cNvSpPr/>
          <p:nvPr/>
        </p:nvSpPr>
        <p:spPr>
          <a:xfrm>
            <a:off x="-682171" y="-566057"/>
            <a:ext cx="13846628" cy="815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5357AC0-D351-48EA-8B40-9FBBBCE36C0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C8CFCA3-9558-4D21-8A2C-32AB04FE8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6D6F48D-09EA-4281-930A-F6A8E276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F0F5D0C-E9B3-4293-84BB-659F2ED39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1747F7C-E615-43D3-A701-B05ECBCF3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D9D4430-115F-4721-AEE7-207768ACC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202CBA3E-4645-4AD0-A80B-F37F202CD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8991148-6515-44D4-90C0-D2FAAE138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B0F4237-B718-476A-B70E-19D9E7830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DDEC9AD5-C21C-4D7F-AC75-2A41ABF49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47EA645C-548D-4EB8-A2F9-5784AD17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0A2A111E-4839-4C28-B7F3-74F1A678D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10F9C3B5-1DC3-40D7-A9B0-14117CC11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A4E2A81-DDC6-4A2F-BB7B-020EFA25F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A22535B-6F51-45A9-91D7-C9690D7FB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A66F84B0-DE94-4685-A9BE-9C0DC9BD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5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474361" y="2810513"/>
            <a:ext cx="5243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Calibri" panose="020F0502020204030204" pitchFamily="34" charset="0"/>
              </a:rPr>
              <a:t>此处添加您的标题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50978" y="3678414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We have many PowerPoint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templates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that has been specifically designed to help anyone that is stepping into the world of PowerPoint for the very first time.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192" y="386093"/>
            <a:ext cx="2291614" cy="26468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Arial" panose="020B0604020202020204" pitchFamily="34" charset="0"/>
              </a:rPr>
              <a:t>01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347F9F-0E97-45FF-8A1B-D9F53119CC2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F1DACED-543D-48F3-9AF5-A7B5BC6DA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B2A3FEA-E426-4BE4-950D-E0A4F15C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300EA5E-351F-460E-99C4-BC94D2B14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79E7107-D5D4-41ED-97AB-BC997BA79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673BCE2-E0F7-44C9-BB49-4E250E66D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BBC45EB-3E01-4EF9-806D-B41FC9403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35FEC88-52AE-44C9-8B10-BC0992AB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E1C9A3D-D573-42EA-BFE8-DB5AF55FD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788A63E-B319-4772-8699-D3383C2C2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71BE531-C867-40F9-A83E-9C0BC153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6A87E02-6944-4756-BA28-BC875241D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1E6B7C2-2240-4C1F-94F0-E5988848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550E822-5F0A-4E9B-959A-F4758883D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F7C420B-BAC5-4670-BECF-C0F6C1B9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1CD0820-656A-4006-986A-CBAA695A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一、此处添加章节标题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Rectangle 60" descr="psb"/>
          <p:cNvSpPr>
            <a:spLocks noChangeArrowheads="1"/>
          </p:cNvSpPr>
          <p:nvPr/>
        </p:nvSpPr>
        <p:spPr bwMode="auto">
          <a:xfrm>
            <a:off x="0" y="1830844"/>
            <a:ext cx="12192000" cy="3619500"/>
          </a:xfrm>
          <a:prstGeom prst="rect">
            <a:avLst/>
          </a:prstGeom>
          <a:blipFill dpi="0" rotWithShape="1">
            <a:blip r:embed="rId4"/>
            <a:srcRect/>
            <a:stretch>
              <a:fillRect l="-1321" t="-76775" r="-2429" b="-56207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Rectangle 62"/>
          <p:cNvSpPr>
            <a:spLocks noChangeArrowheads="1"/>
          </p:cNvSpPr>
          <p:nvPr/>
        </p:nvSpPr>
        <p:spPr bwMode="auto">
          <a:xfrm>
            <a:off x="1570037" y="3853083"/>
            <a:ext cx="2056023" cy="2482495"/>
          </a:xfrm>
          <a:prstGeom prst="rect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Rectangle 64"/>
          <p:cNvSpPr>
            <a:spLocks noChangeArrowheads="1"/>
          </p:cNvSpPr>
          <p:nvPr/>
        </p:nvSpPr>
        <p:spPr bwMode="auto">
          <a:xfrm>
            <a:off x="3882578" y="3853083"/>
            <a:ext cx="2056023" cy="2482495"/>
          </a:xfrm>
          <a:prstGeom prst="rect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Rectangle 66"/>
          <p:cNvSpPr>
            <a:spLocks noChangeArrowheads="1"/>
          </p:cNvSpPr>
          <p:nvPr/>
        </p:nvSpPr>
        <p:spPr bwMode="auto">
          <a:xfrm>
            <a:off x="6197061" y="3853083"/>
            <a:ext cx="2056023" cy="2482495"/>
          </a:xfrm>
          <a:prstGeom prst="rect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8509602" y="3853083"/>
            <a:ext cx="2056023" cy="2482495"/>
          </a:xfrm>
          <a:prstGeom prst="rect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reeform 78"/>
          <p:cNvSpPr>
            <a:spLocks noEditPoints="1"/>
          </p:cNvSpPr>
          <p:nvPr/>
        </p:nvSpPr>
        <p:spPr bwMode="auto">
          <a:xfrm flipH="1">
            <a:off x="7001592" y="5676490"/>
            <a:ext cx="481941" cy="384776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reeform 79"/>
          <p:cNvSpPr>
            <a:spLocks noEditPoints="1"/>
          </p:cNvSpPr>
          <p:nvPr/>
        </p:nvSpPr>
        <p:spPr bwMode="auto">
          <a:xfrm flipH="1">
            <a:off x="4708484" y="5670659"/>
            <a:ext cx="478055" cy="396435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reeform 80"/>
          <p:cNvSpPr>
            <a:spLocks noEditPoints="1"/>
          </p:cNvSpPr>
          <p:nvPr/>
        </p:nvSpPr>
        <p:spPr bwMode="auto">
          <a:xfrm flipH="1">
            <a:off x="2331815" y="5672603"/>
            <a:ext cx="478055" cy="392549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reeform 81"/>
          <p:cNvSpPr>
            <a:spLocks noEditPoints="1"/>
          </p:cNvSpPr>
          <p:nvPr/>
        </p:nvSpPr>
        <p:spPr bwMode="auto">
          <a:xfrm flipH="1">
            <a:off x="9366602" y="5635679"/>
            <a:ext cx="330363" cy="46639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>
            <a:spLocks/>
          </p:cNvSpPr>
          <p:nvPr/>
        </p:nvSpPr>
        <p:spPr>
          <a:xfrm>
            <a:off x="2017577" y="4177416"/>
            <a:ext cx="120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1673329" y="4604106"/>
            <a:ext cx="184943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53" name="文本框 52"/>
          <p:cNvSpPr txBox="1">
            <a:spLocks/>
          </p:cNvSpPr>
          <p:nvPr/>
        </p:nvSpPr>
        <p:spPr>
          <a:xfrm>
            <a:off x="4361240" y="4177416"/>
            <a:ext cx="120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添加标题</a:t>
            </a:r>
          </a:p>
        </p:txBody>
      </p:sp>
      <p:sp>
        <p:nvSpPr>
          <p:cNvPr id="54" name="矩形 53"/>
          <p:cNvSpPr/>
          <p:nvPr/>
        </p:nvSpPr>
        <p:spPr>
          <a:xfrm>
            <a:off x="3939852" y="4604106"/>
            <a:ext cx="194147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461851" y="4586101"/>
            <a:ext cx="31975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>
            <a:spLocks/>
          </p:cNvSpPr>
          <p:nvPr/>
        </p:nvSpPr>
        <p:spPr>
          <a:xfrm>
            <a:off x="6678051" y="4177416"/>
            <a:ext cx="120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添加标题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6274927" y="4604106"/>
            <a:ext cx="19352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7122325" y="4586101"/>
            <a:ext cx="31975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4805514" y="4586101"/>
            <a:ext cx="31975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>
            <a:spLocks/>
          </p:cNvSpPr>
          <p:nvPr/>
        </p:nvSpPr>
        <p:spPr>
          <a:xfrm>
            <a:off x="8969007" y="4177416"/>
            <a:ext cx="120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添加标题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8563206" y="4604106"/>
            <a:ext cx="187645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9413281" y="4586101"/>
            <a:ext cx="31975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1DFDFB8-6886-4E55-A123-D390668C5F0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76E7F251-E773-42F9-BB96-30D0C7063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D176676-811A-41A1-AC5E-1ECD9F37A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07F7729-BF61-47F6-B033-6659F3EDE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789D57A-21B7-4B8A-9C2B-B57498685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F3134A13-3A0F-4CFA-BCA4-501421361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765803E-6164-433B-BA8F-46BBDF7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D7302A8-134E-42F4-BCFC-C7AB391B9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5C7F56CC-9CAA-4B80-948D-005573569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5F3BF9EF-1DA3-450F-90DF-5C2240B5B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E10EA13-C9A3-43D7-A51B-A053425C7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13A76B58-B51F-4AFF-AD9E-FB0C8BC31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99BF0992-A25B-446B-8C09-A07FF524E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E80930D0-2049-4C27-9F73-663A59CC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BAEAD2D-9244-46A1-83B3-4A14B54FE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7C3A454B-523C-4771-945B-AE8DADFB9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67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6" grpId="0"/>
      <p:bldP spid="57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一、此处添加章节标题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"/>
          <p:cNvSpPr/>
          <p:nvPr/>
        </p:nvSpPr>
        <p:spPr>
          <a:xfrm>
            <a:off x="1618488" y="2258518"/>
            <a:ext cx="2720997" cy="4381933"/>
          </a:xfrm>
          <a:custGeom>
            <a:avLst/>
            <a:gdLst/>
            <a:ahLst/>
            <a:cxnLst/>
            <a:rect l="l" t="t" r="r" b="b"/>
            <a:pathLst>
              <a:path w="2050254" h="3301330">
                <a:moveTo>
                  <a:pt x="1457324" y="0"/>
                </a:moveTo>
                <a:cubicBezTo>
                  <a:pt x="1559395" y="83315"/>
                  <a:pt x="1616471" y="153591"/>
                  <a:pt x="1640679" y="304800"/>
                </a:cubicBezTo>
                <a:cubicBezTo>
                  <a:pt x="1765768" y="253178"/>
                  <a:pt x="1971275" y="288132"/>
                  <a:pt x="2050254" y="452437"/>
                </a:cubicBezTo>
                <a:cubicBezTo>
                  <a:pt x="1387150" y="182930"/>
                  <a:pt x="1035841" y="1253331"/>
                  <a:pt x="1185860" y="1712118"/>
                </a:cubicBezTo>
                <a:cubicBezTo>
                  <a:pt x="1260943" y="1511668"/>
                  <a:pt x="1513390" y="1234646"/>
                  <a:pt x="1864516" y="1359692"/>
                </a:cubicBezTo>
                <a:cubicBezTo>
                  <a:pt x="1494414" y="1508182"/>
                  <a:pt x="1343387" y="1770971"/>
                  <a:pt x="1247129" y="2012330"/>
                </a:cubicBezTo>
                <a:lnTo>
                  <a:pt x="1440655" y="2540793"/>
                </a:lnTo>
                <a:cubicBezTo>
                  <a:pt x="1578639" y="2849814"/>
                  <a:pt x="1566284" y="3095533"/>
                  <a:pt x="1547148" y="3301330"/>
                </a:cubicBezTo>
                <a:lnTo>
                  <a:pt x="813412" y="3301330"/>
                </a:lnTo>
                <a:cubicBezTo>
                  <a:pt x="1020407" y="2273274"/>
                  <a:pt x="470111" y="2024682"/>
                  <a:pt x="0" y="2009775"/>
                </a:cubicBezTo>
                <a:cubicBezTo>
                  <a:pt x="190501" y="1970088"/>
                  <a:pt x="245269" y="1982787"/>
                  <a:pt x="364332" y="1969293"/>
                </a:cubicBezTo>
                <a:cubicBezTo>
                  <a:pt x="250032" y="1721643"/>
                  <a:pt x="240507" y="1614487"/>
                  <a:pt x="228600" y="1426369"/>
                </a:cubicBezTo>
                <a:cubicBezTo>
                  <a:pt x="317500" y="1598613"/>
                  <a:pt x="377824" y="1780382"/>
                  <a:pt x="495299" y="1943101"/>
                </a:cubicBezTo>
                <a:cubicBezTo>
                  <a:pt x="669775" y="1958240"/>
                  <a:pt x="660895" y="1978141"/>
                  <a:pt x="754409" y="2024236"/>
                </a:cubicBezTo>
                <a:cubicBezTo>
                  <a:pt x="734640" y="1364969"/>
                  <a:pt x="990524" y="915223"/>
                  <a:pt x="1095374" y="742950"/>
                </a:cubicBezTo>
                <a:cubicBezTo>
                  <a:pt x="1019248" y="489714"/>
                  <a:pt x="903286" y="362347"/>
                  <a:pt x="761999" y="257175"/>
                </a:cubicBezTo>
                <a:cubicBezTo>
                  <a:pt x="1039812" y="259160"/>
                  <a:pt x="1194592" y="490538"/>
                  <a:pt x="1221579" y="590550"/>
                </a:cubicBezTo>
                <a:cubicBezTo>
                  <a:pt x="1317623" y="461962"/>
                  <a:pt x="1435892" y="391716"/>
                  <a:pt x="1512092" y="347663"/>
                </a:cubicBezTo>
                <a:cubicBezTo>
                  <a:pt x="1509712" y="217885"/>
                  <a:pt x="1498995" y="111521"/>
                  <a:pt x="1457324" y="0"/>
                </a:cubicBezTo>
                <a:close/>
              </a:path>
            </a:pathLst>
          </a:cu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359" tIns="60679" rIns="121359" bIns="6067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2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61022" y="4334923"/>
            <a:ext cx="1146785" cy="1146936"/>
            <a:chOff x="935596" y="3355057"/>
            <a:chExt cx="864096" cy="864096"/>
          </a:xfrm>
        </p:grpSpPr>
        <p:sp>
          <p:nvSpPr>
            <p:cNvPr id="44" name="椭圆 43"/>
            <p:cNvSpPr/>
            <p:nvPr/>
          </p:nvSpPr>
          <p:spPr>
            <a:xfrm>
              <a:off x="935596" y="3355057"/>
              <a:ext cx="864096" cy="86409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1115616" y="3546550"/>
              <a:ext cx="436469" cy="465360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60024" y="1861553"/>
            <a:ext cx="1146785" cy="1146936"/>
            <a:chOff x="1696070" y="1430660"/>
            <a:chExt cx="864096" cy="864096"/>
          </a:xfrm>
        </p:grpSpPr>
        <p:sp>
          <p:nvSpPr>
            <p:cNvPr id="47" name="椭圆 46"/>
            <p:cNvSpPr/>
            <p:nvPr/>
          </p:nvSpPr>
          <p:spPr>
            <a:xfrm>
              <a:off x="1696070" y="1430660"/>
              <a:ext cx="864096" cy="864096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16"/>
            <p:cNvSpPr>
              <a:spLocks noEditPoints="1"/>
            </p:cNvSpPr>
            <p:nvPr/>
          </p:nvSpPr>
          <p:spPr bwMode="auto">
            <a:xfrm>
              <a:off x="1873659" y="1593834"/>
              <a:ext cx="508918" cy="537747"/>
            </a:xfrm>
            <a:custGeom>
              <a:avLst/>
              <a:gdLst>
                <a:gd name="T0" fmla="*/ 255 w 366"/>
                <a:gd name="T1" fmla="*/ 65 h 387"/>
                <a:gd name="T2" fmla="*/ 257 w 366"/>
                <a:gd name="T3" fmla="*/ 100 h 387"/>
                <a:gd name="T4" fmla="*/ 243 w 366"/>
                <a:gd name="T5" fmla="*/ 88 h 387"/>
                <a:gd name="T6" fmla="*/ 120 w 366"/>
                <a:gd name="T7" fmla="*/ 88 h 387"/>
                <a:gd name="T8" fmla="*/ 107 w 366"/>
                <a:gd name="T9" fmla="*/ 100 h 387"/>
                <a:gd name="T10" fmla="*/ 109 w 366"/>
                <a:gd name="T11" fmla="*/ 65 h 387"/>
                <a:gd name="T12" fmla="*/ 348 w 366"/>
                <a:gd name="T13" fmla="*/ 242 h 387"/>
                <a:gd name="T14" fmla="*/ 331 w 366"/>
                <a:gd name="T15" fmla="*/ 214 h 387"/>
                <a:gd name="T16" fmla="*/ 305 w 366"/>
                <a:gd name="T17" fmla="*/ 245 h 387"/>
                <a:gd name="T18" fmla="*/ 298 w 366"/>
                <a:gd name="T19" fmla="*/ 261 h 387"/>
                <a:gd name="T20" fmla="*/ 293 w 366"/>
                <a:gd name="T21" fmla="*/ 278 h 387"/>
                <a:gd name="T22" fmla="*/ 290 w 366"/>
                <a:gd name="T23" fmla="*/ 290 h 387"/>
                <a:gd name="T24" fmla="*/ 310 w 366"/>
                <a:gd name="T25" fmla="*/ 234 h 387"/>
                <a:gd name="T26" fmla="*/ 34 w 366"/>
                <a:gd name="T27" fmla="*/ 232 h 387"/>
                <a:gd name="T28" fmla="*/ 55 w 366"/>
                <a:gd name="T29" fmla="*/ 234 h 387"/>
                <a:gd name="T30" fmla="*/ 62 w 366"/>
                <a:gd name="T31" fmla="*/ 249 h 387"/>
                <a:gd name="T32" fmla="*/ 68 w 366"/>
                <a:gd name="T33" fmla="*/ 265 h 387"/>
                <a:gd name="T34" fmla="*/ 73 w 366"/>
                <a:gd name="T35" fmla="*/ 280 h 387"/>
                <a:gd name="T36" fmla="*/ 0 w 366"/>
                <a:gd name="T37" fmla="*/ 264 h 387"/>
                <a:gd name="T38" fmla="*/ 64 w 366"/>
                <a:gd name="T39" fmla="*/ 146 h 387"/>
                <a:gd name="T40" fmla="*/ 96 w 366"/>
                <a:gd name="T41" fmla="*/ 150 h 387"/>
                <a:gd name="T42" fmla="*/ 89 w 366"/>
                <a:gd name="T43" fmla="*/ 130 h 387"/>
                <a:gd name="T44" fmla="*/ 98 w 366"/>
                <a:gd name="T45" fmla="*/ 126 h 387"/>
                <a:gd name="T46" fmla="*/ 182 w 366"/>
                <a:gd name="T47" fmla="*/ 196 h 387"/>
                <a:gd name="T48" fmla="*/ 266 w 366"/>
                <a:gd name="T49" fmla="*/ 125 h 387"/>
                <a:gd name="T50" fmla="*/ 276 w 366"/>
                <a:gd name="T51" fmla="*/ 130 h 387"/>
                <a:gd name="T52" fmla="*/ 269 w 366"/>
                <a:gd name="T53" fmla="*/ 150 h 387"/>
                <a:gd name="T54" fmla="*/ 301 w 366"/>
                <a:gd name="T55" fmla="*/ 146 h 387"/>
                <a:gd name="T56" fmla="*/ 318 w 366"/>
                <a:gd name="T57" fmla="*/ 220 h 387"/>
                <a:gd name="T58" fmla="*/ 301 w 366"/>
                <a:gd name="T59" fmla="*/ 226 h 387"/>
                <a:gd name="T60" fmla="*/ 212 w 366"/>
                <a:gd name="T61" fmla="*/ 360 h 387"/>
                <a:gd name="T62" fmla="*/ 310 w 366"/>
                <a:gd name="T63" fmla="*/ 316 h 387"/>
                <a:gd name="T64" fmla="*/ 207 w 366"/>
                <a:gd name="T65" fmla="*/ 380 h 387"/>
                <a:gd name="T66" fmla="*/ 195 w 366"/>
                <a:gd name="T67" fmla="*/ 385 h 387"/>
                <a:gd name="T68" fmla="*/ 48 w 366"/>
                <a:gd name="T69" fmla="*/ 334 h 387"/>
                <a:gd name="T70" fmla="*/ 65 w 366"/>
                <a:gd name="T71" fmla="*/ 311 h 387"/>
                <a:gd name="T72" fmla="*/ 154 w 366"/>
                <a:gd name="T73" fmla="*/ 207 h 387"/>
                <a:gd name="T74" fmla="*/ 61 w 366"/>
                <a:gd name="T75" fmla="*/ 218 h 387"/>
                <a:gd name="T76" fmla="*/ 48 w 366"/>
                <a:gd name="T77" fmla="*/ 144 h 387"/>
                <a:gd name="T78" fmla="*/ 292 w 366"/>
                <a:gd name="T79" fmla="*/ 194 h 387"/>
                <a:gd name="T80" fmla="*/ 223 w 366"/>
                <a:gd name="T81" fmla="*/ 221 h 387"/>
                <a:gd name="T82" fmla="*/ 182 w 366"/>
                <a:gd name="T83" fmla="*/ 370 h 387"/>
                <a:gd name="T84" fmla="*/ 183 w 366"/>
                <a:gd name="T85" fmla="*/ 21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" h="387">
                  <a:moveTo>
                    <a:pt x="182" y="0"/>
                  </a:moveTo>
                  <a:cubicBezTo>
                    <a:pt x="203" y="0"/>
                    <a:pt x="222" y="10"/>
                    <a:pt x="235" y="26"/>
                  </a:cubicBezTo>
                  <a:cubicBezTo>
                    <a:pt x="244" y="37"/>
                    <a:pt x="251" y="50"/>
                    <a:pt x="255" y="65"/>
                  </a:cubicBezTo>
                  <a:cubicBezTo>
                    <a:pt x="260" y="64"/>
                    <a:pt x="267" y="63"/>
                    <a:pt x="269" y="68"/>
                  </a:cubicBezTo>
                  <a:cubicBezTo>
                    <a:pt x="273" y="77"/>
                    <a:pt x="271" y="97"/>
                    <a:pt x="265" y="99"/>
                  </a:cubicBezTo>
                  <a:cubicBezTo>
                    <a:pt x="263" y="100"/>
                    <a:pt x="260" y="100"/>
                    <a:pt x="257" y="100"/>
                  </a:cubicBezTo>
                  <a:cubicBezTo>
                    <a:pt x="256" y="105"/>
                    <a:pt x="255" y="110"/>
                    <a:pt x="254" y="115"/>
                  </a:cubicBezTo>
                  <a:cubicBezTo>
                    <a:pt x="248" y="116"/>
                    <a:pt x="243" y="117"/>
                    <a:pt x="238" y="118"/>
                  </a:cubicBezTo>
                  <a:cubicBezTo>
                    <a:pt x="241" y="109"/>
                    <a:pt x="243" y="99"/>
                    <a:pt x="243" y="88"/>
                  </a:cubicBezTo>
                  <a:cubicBezTo>
                    <a:pt x="243" y="75"/>
                    <a:pt x="240" y="63"/>
                    <a:pt x="235" y="52"/>
                  </a:cubicBezTo>
                  <a:cubicBezTo>
                    <a:pt x="194" y="85"/>
                    <a:pt x="140" y="61"/>
                    <a:pt x="127" y="55"/>
                  </a:cubicBezTo>
                  <a:cubicBezTo>
                    <a:pt x="122" y="65"/>
                    <a:pt x="120" y="76"/>
                    <a:pt x="120" y="88"/>
                  </a:cubicBezTo>
                  <a:cubicBezTo>
                    <a:pt x="120" y="99"/>
                    <a:pt x="122" y="109"/>
                    <a:pt x="125" y="118"/>
                  </a:cubicBezTo>
                  <a:cubicBezTo>
                    <a:pt x="120" y="117"/>
                    <a:pt x="115" y="116"/>
                    <a:pt x="109" y="115"/>
                  </a:cubicBezTo>
                  <a:cubicBezTo>
                    <a:pt x="108" y="110"/>
                    <a:pt x="107" y="105"/>
                    <a:pt x="107" y="100"/>
                  </a:cubicBezTo>
                  <a:cubicBezTo>
                    <a:pt x="103" y="100"/>
                    <a:pt x="100" y="100"/>
                    <a:pt x="98" y="99"/>
                  </a:cubicBezTo>
                  <a:cubicBezTo>
                    <a:pt x="92" y="97"/>
                    <a:pt x="91" y="77"/>
                    <a:pt x="94" y="68"/>
                  </a:cubicBezTo>
                  <a:cubicBezTo>
                    <a:pt x="96" y="63"/>
                    <a:pt x="103" y="64"/>
                    <a:pt x="109" y="65"/>
                  </a:cubicBezTo>
                  <a:cubicBezTo>
                    <a:pt x="112" y="50"/>
                    <a:pt x="119" y="37"/>
                    <a:pt x="128" y="26"/>
                  </a:cubicBezTo>
                  <a:cubicBezTo>
                    <a:pt x="141" y="10"/>
                    <a:pt x="160" y="0"/>
                    <a:pt x="182" y="0"/>
                  </a:cubicBezTo>
                  <a:close/>
                  <a:moveTo>
                    <a:pt x="348" y="242"/>
                  </a:moveTo>
                  <a:cubicBezTo>
                    <a:pt x="336" y="237"/>
                    <a:pt x="336" y="237"/>
                    <a:pt x="336" y="237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1" y="214"/>
                    <a:pt x="331" y="214"/>
                    <a:pt x="331" y="214"/>
                  </a:cubicBezTo>
                  <a:cubicBezTo>
                    <a:pt x="341" y="219"/>
                    <a:pt x="345" y="229"/>
                    <a:pt x="348" y="242"/>
                  </a:cubicBezTo>
                  <a:close/>
                  <a:moveTo>
                    <a:pt x="310" y="234"/>
                  </a:moveTo>
                  <a:cubicBezTo>
                    <a:pt x="308" y="238"/>
                    <a:pt x="306" y="241"/>
                    <a:pt x="305" y="245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1" y="253"/>
                    <a:pt x="300" y="257"/>
                    <a:pt x="298" y="261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9"/>
                    <a:pt x="294" y="273"/>
                    <a:pt x="293" y="278"/>
                  </a:cubicBezTo>
                  <a:cubicBezTo>
                    <a:pt x="311" y="287"/>
                    <a:pt x="311" y="287"/>
                    <a:pt x="311" y="287"/>
                  </a:cubicBezTo>
                  <a:cubicBezTo>
                    <a:pt x="292" y="280"/>
                    <a:pt x="292" y="280"/>
                    <a:pt x="292" y="280"/>
                  </a:cubicBezTo>
                  <a:cubicBezTo>
                    <a:pt x="292" y="283"/>
                    <a:pt x="291" y="287"/>
                    <a:pt x="290" y="290"/>
                  </a:cubicBezTo>
                  <a:cubicBezTo>
                    <a:pt x="294" y="293"/>
                    <a:pt x="323" y="311"/>
                    <a:pt x="337" y="306"/>
                  </a:cubicBezTo>
                  <a:cubicBezTo>
                    <a:pt x="350" y="301"/>
                    <a:pt x="364" y="281"/>
                    <a:pt x="365" y="264"/>
                  </a:cubicBezTo>
                  <a:cubicBezTo>
                    <a:pt x="366" y="246"/>
                    <a:pt x="320" y="235"/>
                    <a:pt x="310" y="234"/>
                  </a:cubicBezTo>
                  <a:close/>
                  <a:moveTo>
                    <a:pt x="18" y="242"/>
                  </a:moveTo>
                  <a:cubicBezTo>
                    <a:pt x="29" y="237"/>
                    <a:pt x="29" y="237"/>
                    <a:pt x="29" y="237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24" y="219"/>
                    <a:pt x="20" y="229"/>
                    <a:pt x="18" y="242"/>
                  </a:cubicBezTo>
                  <a:close/>
                  <a:moveTo>
                    <a:pt x="55" y="234"/>
                  </a:moveTo>
                  <a:cubicBezTo>
                    <a:pt x="57" y="238"/>
                    <a:pt x="59" y="241"/>
                    <a:pt x="60" y="245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3"/>
                    <a:pt x="65" y="257"/>
                    <a:pt x="67" y="261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68" y="265"/>
                    <a:pt x="68" y="265"/>
                    <a:pt x="68" y="265"/>
                  </a:cubicBezTo>
                  <a:cubicBezTo>
                    <a:pt x="70" y="269"/>
                    <a:pt x="71" y="273"/>
                    <a:pt x="72" y="278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4" y="283"/>
                    <a:pt x="74" y="287"/>
                    <a:pt x="75" y="290"/>
                  </a:cubicBezTo>
                  <a:cubicBezTo>
                    <a:pt x="71" y="293"/>
                    <a:pt x="42" y="311"/>
                    <a:pt x="29" y="306"/>
                  </a:cubicBezTo>
                  <a:cubicBezTo>
                    <a:pt x="15" y="301"/>
                    <a:pt x="1" y="281"/>
                    <a:pt x="0" y="264"/>
                  </a:cubicBezTo>
                  <a:cubicBezTo>
                    <a:pt x="0" y="246"/>
                    <a:pt x="45" y="235"/>
                    <a:pt x="55" y="234"/>
                  </a:cubicBezTo>
                  <a:close/>
                  <a:moveTo>
                    <a:pt x="91" y="162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1" y="145"/>
                    <a:pt x="59" y="141"/>
                    <a:pt x="61" y="138"/>
                  </a:cubicBezTo>
                  <a:cubicBezTo>
                    <a:pt x="63" y="135"/>
                    <a:pt x="67" y="134"/>
                    <a:pt x="70" y="13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79" y="138"/>
                    <a:pt x="78" y="134"/>
                    <a:pt x="80" y="131"/>
                  </a:cubicBezTo>
                  <a:cubicBezTo>
                    <a:pt x="82" y="128"/>
                    <a:pt x="86" y="128"/>
                    <a:pt x="89" y="13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6" y="132"/>
                    <a:pt x="96" y="128"/>
                    <a:pt x="98" y="126"/>
                  </a:cubicBezTo>
                  <a:cubicBezTo>
                    <a:pt x="101" y="123"/>
                    <a:pt x="105" y="123"/>
                    <a:pt x="107" y="12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2" y="195"/>
                    <a:pt x="182" y="195"/>
                    <a:pt x="182" y="196"/>
                  </a:cubicBezTo>
                  <a:cubicBezTo>
                    <a:pt x="182" y="195"/>
                    <a:pt x="183" y="195"/>
                    <a:pt x="183" y="195"/>
                  </a:cubicBezTo>
                  <a:cubicBezTo>
                    <a:pt x="257" y="125"/>
                    <a:pt x="257" y="125"/>
                    <a:pt x="257" y="125"/>
                  </a:cubicBezTo>
                  <a:cubicBezTo>
                    <a:pt x="260" y="123"/>
                    <a:pt x="264" y="123"/>
                    <a:pt x="266" y="125"/>
                  </a:cubicBezTo>
                  <a:cubicBezTo>
                    <a:pt x="268" y="128"/>
                    <a:pt x="268" y="132"/>
                    <a:pt x="266" y="134"/>
                  </a:cubicBezTo>
                  <a:cubicBezTo>
                    <a:pt x="257" y="143"/>
                    <a:pt x="257" y="143"/>
                    <a:pt x="257" y="143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8" y="128"/>
                    <a:pt x="282" y="128"/>
                    <a:pt x="284" y="131"/>
                  </a:cubicBezTo>
                  <a:cubicBezTo>
                    <a:pt x="286" y="134"/>
                    <a:pt x="286" y="138"/>
                    <a:pt x="283" y="14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8" y="134"/>
                    <a:pt x="302" y="135"/>
                    <a:pt x="303" y="138"/>
                  </a:cubicBezTo>
                  <a:cubicBezTo>
                    <a:pt x="305" y="141"/>
                    <a:pt x="304" y="145"/>
                    <a:pt x="301" y="146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318" y="144"/>
                    <a:pt x="318" y="144"/>
                    <a:pt x="318" y="144"/>
                  </a:cubicBezTo>
                  <a:cubicBezTo>
                    <a:pt x="318" y="220"/>
                    <a:pt x="318" y="220"/>
                    <a:pt x="318" y="220"/>
                  </a:cubicBezTo>
                  <a:cubicBezTo>
                    <a:pt x="317" y="220"/>
                    <a:pt x="316" y="220"/>
                    <a:pt x="315" y="220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301" y="322"/>
                    <a:pt x="301" y="322"/>
                    <a:pt x="301" y="322"/>
                  </a:cubicBezTo>
                  <a:cubicBezTo>
                    <a:pt x="301" y="311"/>
                    <a:pt x="301" y="311"/>
                    <a:pt x="301" y="311"/>
                  </a:cubicBezTo>
                  <a:cubicBezTo>
                    <a:pt x="304" y="313"/>
                    <a:pt x="307" y="314"/>
                    <a:pt x="310" y="316"/>
                  </a:cubicBezTo>
                  <a:cubicBezTo>
                    <a:pt x="313" y="317"/>
                    <a:pt x="315" y="318"/>
                    <a:pt x="318" y="318"/>
                  </a:cubicBezTo>
                  <a:cubicBezTo>
                    <a:pt x="318" y="334"/>
                    <a:pt x="318" y="334"/>
                    <a:pt x="318" y="334"/>
                  </a:cubicBezTo>
                  <a:cubicBezTo>
                    <a:pt x="207" y="380"/>
                    <a:pt x="207" y="380"/>
                    <a:pt x="207" y="380"/>
                  </a:cubicBezTo>
                  <a:cubicBezTo>
                    <a:pt x="205" y="382"/>
                    <a:pt x="202" y="383"/>
                    <a:pt x="200" y="384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1" y="386"/>
                    <a:pt x="187" y="387"/>
                    <a:pt x="183" y="387"/>
                  </a:cubicBezTo>
                  <a:cubicBezTo>
                    <a:pt x="174" y="387"/>
                    <a:pt x="166" y="385"/>
                    <a:pt x="159" y="380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8" y="318"/>
                    <a:pt x="48" y="318"/>
                    <a:pt x="48" y="318"/>
                  </a:cubicBezTo>
                  <a:cubicBezTo>
                    <a:pt x="51" y="318"/>
                    <a:pt x="53" y="317"/>
                    <a:pt x="56" y="316"/>
                  </a:cubicBezTo>
                  <a:cubicBezTo>
                    <a:pt x="59" y="314"/>
                    <a:pt x="62" y="313"/>
                    <a:pt x="65" y="311"/>
                  </a:cubicBezTo>
                  <a:cubicBezTo>
                    <a:pt x="65" y="322"/>
                    <a:pt x="65" y="322"/>
                    <a:pt x="65" y="322"/>
                  </a:cubicBezTo>
                  <a:cubicBezTo>
                    <a:pt x="154" y="360"/>
                    <a:pt x="154" y="360"/>
                    <a:pt x="154" y="360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51" y="220"/>
                    <a:pt x="51" y="220"/>
                    <a:pt x="51" y="220"/>
                  </a:cubicBezTo>
                  <a:cubicBezTo>
                    <a:pt x="50" y="220"/>
                    <a:pt x="49" y="220"/>
                    <a:pt x="48" y="220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91" y="162"/>
                    <a:pt x="91" y="162"/>
                    <a:pt x="91" y="162"/>
                  </a:cubicBezTo>
                  <a:close/>
                  <a:moveTo>
                    <a:pt x="223" y="221"/>
                  </a:moveTo>
                  <a:cubicBezTo>
                    <a:pt x="292" y="194"/>
                    <a:pt x="292" y="194"/>
                    <a:pt x="292" y="194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3" y="221"/>
                    <a:pt x="223" y="221"/>
                    <a:pt x="223" y="221"/>
                  </a:cubicBezTo>
                  <a:close/>
                  <a:moveTo>
                    <a:pt x="171" y="213"/>
                  </a:moveTo>
                  <a:cubicBezTo>
                    <a:pt x="171" y="368"/>
                    <a:pt x="171" y="368"/>
                    <a:pt x="171" y="368"/>
                  </a:cubicBezTo>
                  <a:cubicBezTo>
                    <a:pt x="175" y="369"/>
                    <a:pt x="179" y="370"/>
                    <a:pt x="182" y="370"/>
                  </a:cubicBezTo>
                  <a:cubicBezTo>
                    <a:pt x="187" y="370"/>
                    <a:pt x="191" y="369"/>
                    <a:pt x="195" y="367"/>
                  </a:cubicBezTo>
                  <a:cubicBezTo>
                    <a:pt x="195" y="213"/>
                    <a:pt x="195" y="213"/>
                    <a:pt x="195" y="213"/>
                  </a:cubicBezTo>
                  <a:cubicBezTo>
                    <a:pt x="191" y="214"/>
                    <a:pt x="187" y="214"/>
                    <a:pt x="183" y="214"/>
                  </a:cubicBezTo>
                  <a:cubicBezTo>
                    <a:pt x="179" y="214"/>
                    <a:pt x="175" y="214"/>
                    <a:pt x="171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216783" y="1659320"/>
            <a:ext cx="871744" cy="871856"/>
            <a:chOff x="2785997" y="1411276"/>
            <a:chExt cx="656853" cy="656853"/>
          </a:xfrm>
        </p:grpSpPr>
        <p:sp>
          <p:nvSpPr>
            <p:cNvPr id="50" name="椭圆 49"/>
            <p:cNvSpPr/>
            <p:nvPr/>
          </p:nvSpPr>
          <p:spPr>
            <a:xfrm>
              <a:off x="2785997" y="1411276"/>
              <a:ext cx="656853" cy="656853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21"/>
            <p:cNvSpPr>
              <a:spLocks noEditPoints="1"/>
            </p:cNvSpPr>
            <p:nvPr/>
          </p:nvSpPr>
          <p:spPr bwMode="auto">
            <a:xfrm>
              <a:off x="2886641" y="1563638"/>
              <a:ext cx="455563" cy="357624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761364" y="3151587"/>
            <a:ext cx="1497181" cy="1497377"/>
            <a:chOff x="3196334" y="2535543"/>
            <a:chExt cx="1128117" cy="1128117"/>
          </a:xfrm>
        </p:grpSpPr>
        <p:sp>
          <p:nvSpPr>
            <p:cNvPr id="53" name="椭圆 52"/>
            <p:cNvSpPr/>
            <p:nvPr/>
          </p:nvSpPr>
          <p:spPr>
            <a:xfrm>
              <a:off x="3196334" y="2535543"/>
              <a:ext cx="1128117" cy="1128117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26"/>
            <p:cNvSpPr>
              <a:spLocks noEditPoints="1"/>
            </p:cNvSpPr>
            <p:nvPr/>
          </p:nvSpPr>
          <p:spPr bwMode="auto">
            <a:xfrm>
              <a:off x="3442850" y="2791582"/>
              <a:ext cx="652015" cy="616037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77763" y="3570301"/>
            <a:ext cx="871744" cy="871856"/>
            <a:chOff x="1538883" y="2851001"/>
            <a:chExt cx="656853" cy="656853"/>
          </a:xfrm>
        </p:grpSpPr>
        <p:sp>
          <p:nvSpPr>
            <p:cNvPr id="56" name="椭圆 55"/>
            <p:cNvSpPr/>
            <p:nvPr/>
          </p:nvSpPr>
          <p:spPr>
            <a:xfrm>
              <a:off x="1538883" y="2851001"/>
              <a:ext cx="656853" cy="656853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31"/>
            <p:cNvSpPr>
              <a:spLocks noEditPoints="1"/>
            </p:cNvSpPr>
            <p:nvPr/>
          </p:nvSpPr>
          <p:spPr bwMode="auto">
            <a:xfrm>
              <a:off x="1641747" y="2992835"/>
              <a:ext cx="451123" cy="373183"/>
            </a:xfrm>
            <a:custGeom>
              <a:avLst/>
              <a:gdLst>
                <a:gd name="T0" fmla="*/ 152 w 370"/>
                <a:gd name="T1" fmla="*/ 48 h 306"/>
                <a:gd name="T2" fmla="*/ 49 w 370"/>
                <a:gd name="T3" fmla="*/ 72 h 306"/>
                <a:gd name="T4" fmla="*/ 148 w 370"/>
                <a:gd name="T5" fmla="*/ 61 h 306"/>
                <a:gd name="T6" fmla="*/ 159 w 370"/>
                <a:gd name="T7" fmla="*/ 306 h 306"/>
                <a:gd name="T8" fmla="*/ 0 w 370"/>
                <a:gd name="T9" fmla="*/ 291 h 306"/>
                <a:gd name="T10" fmla="*/ 11 w 370"/>
                <a:gd name="T11" fmla="*/ 72 h 306"/>
                <a:gd name="T12" fmla="*/ 104 w 370"/>
                <a:gd name="T13" fmla="*/ 3 h 306"/>
                <a:gd name="T14" fmla="*/ 353 w 370"/>
                <a:gd name="T15" fmla="*/ 30 h 306"/>
                <a:gd name="T16" fmla="*/ 370 w 370"/>
                <a:gd name="T17" fmla="*/ 78 h 306"/>
                <a:gd name="T18" fmla="*/ 356 w 370"/>
                <a:gd name="T19" fmla="*/ 291 h 306"/>
                <a:gd name="T20" fmla="*/ 311 w 370"/>
                <a:gd name="T21" fmla="*/ 263 h 306"/>
                <a:gd name="T22" fmla="*/ 281 w 370"/>
                <a:gd name="T23" fmla="*/ 263 h 306"/>
                <a:gd name="T24" fmla="*/ 281 w 370"/>
                <a:gd name="T25" fmla="*/ 263 h 306"/>
                <a:gd name="T26" fmla="*/ 89 w 370"/>
                <a:gd name="T27" fmla="*/ 263 h 306"/>
                <a:gd name="T28" fmla="*/ 268 w 370"/>
                <a:gd name="T29" fmla="*/ 153 h 306"/>
                <a:gd name="T30" fmla="*/ 318 w 370"/>
                <a:gd name="T31" fmla="*/ 156 h 306"/>
                <a:gd name="T32" fmla="*/ 214 w 370"/>
                <a:gd name="T33" fmla="*/ 151 h 306"/>
                <a:gd name="T34" fmla="*/ 268 w 370"/>
                <a:gd name="T35" fmla="*/ 122 h 306"/>
                <a:gd name="T36" fmla="*/ 318 w 370"/>
                <a:gd name="T37" fmla="*/ 125 h 306"/>
                <a:gd name="T38" fmla="*/ 214 w 370"/>
                <a:gd name="T39" fmla="*/ 120 h 306"/>
                <a:gd name="T40" fmla="*/ 268 w 370"/>
                <a:gd name="T41" fmla="*/ 91 h 306"/>
                <a:gd name="T42" fmla="*/ 318 w 370"/>
                <a:gd name="T43" fmla="*/ 94 h 306"/>
                <a:gd name="T44" fmla="*/ 214 w 370"/>
                <a:gd name="T45" fmla="*/ 89 h 306"/>
                <a:gd name="T46" fmla="*/ 268 w 370"/>
                <a:gd name="T47" fmla="*/ 60 h 306"/>
                <a:gd name="T48" fmla="*/ 318 w 370"/>
                <a:gd name="T49" fmla="*/ 62 h 306"/>
                <a:gd name="T50" fmla="*/ 214 w 370"/>
                <a:gd name="T51" fmla="*/ 57 h 306"/>
                <a:gd name="T52" fmla="*/ 174 w 370"/>
                <a:gd name="T53" fmla="*/ 30 h 306"/>
                <a:gd name="T54" fmla="*/ 33 w 370"/>
                <a:gd name="T55" fmla="*/ 252 h 306"/>
                <a:gd name="T56" fmla="*/ 294 w 370"/>
                <a:gd name="T57" fmla="*/ 242 h 306"/>
                <a:gd name="T58" fmla="*/ 299 w 370"/>
                <a:gd name="T59" fmla="*/ 193 h 306"/>
                <a:gd name="T60" fmla="*/ 265 w 370"/>
                <a:gd name="T61" fmla="*/ 25 h 306"/>
                <a:gd name="T62" fmla="*/ 267 w 370"/>
                <a:gd name="T63" fmla="*/ 239 h 306"/>
                <a:gd name="T64" fmla="*/ 312 w 370"/>
                <a:gd name="T65" fmla="*/ 216 h 306"/>
                <a:gd name="T66" fmla="*/ 148 w 370"/>
                <a:gd name="T67" fmla="*/ 154 h 306"/>
                <a:gd name="T68" fmla="*/ 102 w 370"/>
                <a:gd name="T69" fmla="*/ 140 h 306"/>
                <a:gd name="T70" fmla="*/ 57 w 370"/>
                <a:gd name="T71" fmla="*/ 168 h 306"/>
                <a:gd name="T72" fmla="*/ 148 w 370"/>
                <a:gd name="T73" fmla="*/ 123 h 306"/>
                <a:gd name="T74" fmla="*/ 102 w 370"/>
                <a:gd name="T75" fmla="*/ 109 h 306"/>
                <a:gd name="T76" fmla="*/ 57 w 370"/>
                <a:gd name="T77" fmla="*/ 137 h 306"/>
                <a:gd name="T78" fmla="*/ 148 w 370"/>
                <a:gd name="T79" fmla="*/ 92 h 306"/>
                <a:gd name="T80" fmla="*/ 49 w 370"/>
                <a:gd name="T81" fmla="*/ 104 h 306"/>
                <a:gd name="T82" fmla="*/ 152 w 370"/>
                <a:gd name="T83" fmla="*/ 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0" h="306">
                  <a:moveTo>
                    <a:pt x="148" y="61"/>
                  </a:moveTo>
                  <a:cubicBezTo>
                    <a:pt x="151" y="61"/>
                    <a:pt x="155" y="59"/>
                    <a:pt x="156" y="56"/>
                  </a:cubicBezTo>
                  <a:cubicBezTo>
                    <a:pt x="157" y="52"/>
                    <a:pt x="155" y="49"/>
                    <a:pt x="152" y="48"/>
                  </a:cubicBezTo>
                  <a:cubicBezTo>
                    <a:pt x="136" y="44"/>
                    <a:pt x="119" y="44"/>
                    <a:pt x="102" y="46"/>
                  </a:cubicBezTo>
                  <a:cubicBezTo>
                    <a:pt x="86" y="49"/>
                    <a:pt x="69" y="55"/>
                    <a:pt x="53" y="63"/>
                  </a:cubicBezTo>
                  <a:cubicBezTo>
                    <a:pt x="49" y="65"/>
                    <a:pt x="48" y="69"/>
                    <a:pt x="49" y="72"/>
                  </a:cubicBezTo>
                  <a:cubicBezTo>
                    <a:pt x="50" y="75"/>
                    <a:pt x="54" y="76"/>
                    <a:pt x="57" y="75"/>
                  </a:cubicBezTo>
                  <a:cubicBezTo>
                    <a:pt x="72" y="67"/>
                    <a:pt x="87" y="62"/>
                    <a:pt x="102" y="59"/>
                  </a:cubicBezTo>
                  <a:cubicBezTo>
                    <a:pt x="117" y="57"/>
                    <a:pt x="132" y="57"/>
                    <a:pt x="148" y="61"/>
                  </a:cubicBezTo>
                  <a:close/>
                  <a:moveTo>
                    <a:pt x="210" y="291"/>
                  </a:moveTo>
                  <a:cubicBezTo>
                    <a:pt x="210" y="306"/>
                    <a:pt x="210" y="306"/>
                    <a:pt x="210" y="306"/>
                  </a:cubicBezTo>
                  <a:cubicBezTo>
                    <a:pt x="159" y="306"/>
                    <a:pt x="159" y="306"/>
                    <a:pt x="159" y="306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" y="291"/>
                    <a:pt x="15" y="291"/>
                    <a:pt x="15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43" y="16"/>
                    <a:pt x="73" y="6"/>
                    <a:pt x="104" y="3"/>
                  </a:cubicBezTo>
                  <a:cubicBezTo>
                    <a:pt x="131" y="0"/>
                    <a:pt x="159" y="2"/>
                    <a:pt x="185" y="10"/>
                  </a:cubicBezTo>
                  <a:cubicBezTo>
                    <a:pt x="212" y="2"/>
                    <a:pt x="240" y="0"/>
                    <a:pt x="267" y="3"/>
                  </a:cubicBezTo>
                  <a:cubicBezTo>
                    <a:pt x="298" y="6"/>
                    <a:pt x="328" y="16"/>
                    <a:pt x="353" y="30"/>
                  </a:cubicBezTo>
                  <a:cubicBezTo>
                    <a:pt x="359" y="39"/>
                    <a:pt x="359" y="39"/>
                    <a:pt x="359" y="39"/>
                  </a:cubicBezTo>
                  <a:cubicBezTo>
                    <a:pt x="359" y="52"/>
                    <a:pt x="359" y="65"/>
                    <a:pt x="359" y="78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70" y="291"/>
                    <a:pt x="370" y="291"/>
                    <a:pt x="370" y="291"/>
                  </a:cubicBezTo>
                  <a:cubicBezTo>
                    <a:pt x="367" y="291"/>
                    <a:pt x="367" y="291"/>
                    <a:pt x="367" y="291"/>
                  </a:cubicBezTo>
                  <a:cubicBezTo>
                    <a:pt x="356" y="291"/>
                    <a:pt x="356" y="291"/>
                    <a:pt x="356" y="291"/>
                  </a:cubicBezTo>
                  <a:cubicBezTo>
                    <a:pt x="210" y="291"/>
                    <a:pt x="210" y="291"/>
                    <a:pt x="210" y="291"/>
                  </a:cubicBezTo>
                  <a:close/>
                  <a:moveTo>
                    <a:pt x="356" y="214"/>
                  </a:moveTo>
                  <a:cubicBezTo>
                    <a:pt x="311" y="263"/>
                    <a:pt x="311" y="263"/>
                    <a:pt x="311" y="263"/>
                  </a:cubicBezTo>
                  <a:cubicBezTo>
                    <a:pt x="356" y="263"/>
                    <a:pt x="356" y="263"/>
                    <a:pt x="356" y="263"/>
                  </a:cubicBezTo>
                  <a:cubicBezTo>
                    <a:pt x="356" y="214"/>
                    <a:pt x="356" y="214"/>
                    <a:pt x="356" y="214"/>
                  </a:cubicBezTo>
                  <a:close/>
                  <a:moveTo>
                    <a:pt x="281" y="263"/>
                  </a:moveTo>
                  <a:cubicBezTo>
                    <a:pt x="276" y="262"/>
                    <a:pt x="270" y="261"/>
                    <a:pt x="265" y="261"/>
                  </a:cubicBezTo>
                  <a:cubicBezTo>
                    <a:pt x="245" y="258"/>
                    <a:pt x="225" y="257"/>
                    <a:pt x="207" y="263"/>
                  </a:cubicBezTo>
                  <a:cubicBezTo>
                    <a:pt x="281" y="263"/>
                    <a:pt x="281" y="263"/>
                    <a:pt x="281" y="263"/>
                  </a:cubicBezTo>
                  <a:close/>
                  <a:moveTo>
                    <a:pt x="164" y="263"/>
                  </a:moveTo>
                  <a:cubicBezTo>
                    <a:pt x="145" y="257"/>
                    <a:pt x="126" y="258"/>
                    <a:pt x="106" y="261"/>
                  </a:cubicBezTo>
                  <a:cubicBezTo>
                    <a:pt x="100" y="261"/>
                    <a:pt x="95" y="262"/>
                    <a:pt x="89" y="263"/>
                  </a:cubicBezTo>
                  <a:cubicBezTo>
                    <a:pt x="164" y="263"/>
                    <a:pt x="164" y="263"/>
                    <a:pt x="164" y="263"/>
                  </a:cubicBezTo>
                  <a:close/>
                  <a:moveTo>
                    <a:pt x="223" y="156"/>
                  </a:moveTo>
                  <a:cubicBezTo>
                    <a:pt x="238" y="152"/>
                    <a:pt x="253" y="151"/>
                    <a:pt x="268" y="153"/>
                  </a:cubicBezTo>
                  <a:cubicBezTo>
                    <a:pt x="283" y="155"/>
                    <a:pt x="298" y="160"/>
                    <a:pt x="313" y="167"/>
                  </a:cubicBezTo>
                  <a:cubicBezTo>
                    <a:pt x="317" y="169"/>
                    <a:pt x="320" y="168"/>
                    <a:pt x="321" y="165"/>
                  </a:cubicBezTo>
                  <a:cubicBezTo>
                    <a:pt x="323" y="161"/>
                    <a:pt x="321" y="158"/>
                    <a:pt x="318" y="156"/>
                  </a:cubicBezTo>
                  <a:cubicBezTo>
                    <a:pt x="301" y="148"/>
                    <a:pt x="285" y="143"/>
                    <a:pt x="268" y="140"/>
                  </a:cubicBezTo>
                  <a:cubicBezTo>
                    <a:pt x="251" y="138"/>
                    <a:pt x="235" y="139"/>
                    <a:pt x="218" y="143"/>
                  </a:cubicBezTo>
                  <a:cubicBezTo>
                    <a:pt x="215" y="144"/>
                    <a:pt x="213" y="148"/>
                    <a:pt x="214" y="151"/>
                  </a:cubicBezTo>
                  <a:cubicBezTo>
                    <a:pt x="216" y="154"/>
                    <a:pt x="219" y="157"/>
                    <a:pt x="223" y="156"/>
                  </a:cubicBezTo>
                  <a:close/>
                  <a:moveTo>
                    <a:pt x="223" y="125"/>
                  </a:moveTo>
                  <a:cubicBezTo>
                    <a:pt x="238" y="121"/>
                    <a:pt x="253" y="120"/>
                    <a:pt x="268" y="122"/>
                  </a:cubicBezTo>
                  <a:cubicBezTo>
                    <a:pt x="283" y="124"/>
                    <a:pt x="298" y="129"/>
                    <a:pt x="313" y="136"/>
                  </a:cubicBezTo>
                  <a:cubicBezTo>
                    <a:pt x="317" y="138"/>
                    <a:pt x="320" y="137"/>
                    <a:pt x="321" y="133"/>
                  </a:cubicBezTo>
                  <a:cubicBezTo>
                    <a:pt x="323" y="130"/>
                    <a:pt x="321" y="126"/>
                    <a:pt x="318" y="125"/>
                  </a:cubicBezTo>
                  <a:cubicBezTo>
                    <a:pt x="301" y="117"/>
                    <a:pt x="285" y="111"/>
                    <a:pt x="268" y="109"/>
                  </a:cubicBezTo>
                  <a:cubicBezTo>
                    <a:pt x="251" y="107"/>
                    <a:pt x="235" y="108"/>
                    <a:pt x="218" y="112"/>
                  </a:cubicBezTo>
                  <a:cubicBezTo>
                    <a:pt x="215" y="113"/>
                    <a:pt x="213" y="116"/>
                    <a:pt x="214" y="120"/>
                  </a:cubicBezTo>
                  <a:cubicBezTo>
                    <a:pt x="216" y="123"/>
                    <a:pt x="219" y="125"/>
                    <a:pt x="223" y="125"/>
                  </a:cubicBezTo>
                  <a:close/>
                  <a:moveTo>
                    <a:pt x="223" y="94"/>
                  </a:moveTo>
                  <a:cubicBezTo>
                    <a:pt x="238" y="90"/>
                    <a:pt x="253" y="89"/>
                    <a:pt x="268" y="91"/>
                  </a:cubicBezTo>
                  <a:cubicBezTo>
                    <a:pt x="283" y="93"/>
                    <a:pt x="298" y="98"/>
                    <a:pt x="313" y="106"/>
                  </a:cubicBezTo>
                  <a:cubicBezTo>
                    <a:pt x="317" y="107"/>
                    <a:pt x="320" y="106"/>
                    <a:pt x="321" y="103"/>
                  </a:cubicBezTo>
                  <a:cubicBezTo>
                    <a:pt x="323" y="100"/>
                    <a:pt x="321" y="96"/>
                    <a:pt x="318" y="94"/>
                  </a:cubicBezTo>
                  <a:cubicBezTo>
                    <a:pt x="301" y="86"/>
                    <a:pt x="285" y="81"/>
                    <a:pt x="268" y="79"/>
                  </a:cubicBezTo>
                  <a:cubicBezTo>
                    <a:pt x="251" y="76"/>
                    <a:pt x="235" y="77"/>
                    <a:pt x="218" y="81"/>
                  </a:cubicBezTo>
                  <a:cubicBezTo>
                    <a:pt x="215" y="82"/>
                    <a:pt x="213" y="86"/>
                    <a:pt x="214" y="89"/>
                  </a:cubicBezTo>
                  <a:cubicBezTo>
                    <a:pt x="216" y="93"/>
                    <a:pt x="219" y="95"/>
                    <a:pt x="223" y="94"/>
                  </a:cubicBezTo>
                  <a:close/>
                  <a:moveTo>
                    <a:pt x="223" y="62"/>
                  </a:moveTo>
                  <a:cubicBezTo>
                    <a:pt x="238" y="58"/>
                    <a:pt x="253" y="58"/>
                    <a:pt x="268" y="60"/>
                  </a:cubicBezTo>
                  <a:cubicBezTo>
                    <a:pt x="283" y="62"/>
                    <a:pt x="298" y="66"/>
                    <a:pt x="313" y="74"/>
                  </a:cubicBezTo>
                  <a:cubicBezTo>
                    <a:pt x="317" y="75"/>
                    <a:pt x="320" y="74"/>
                    <a:pt x="321" y="71"/>
                  </a:cubicBezTo>
                  <a:cubicBezTo>
                    <a:pt x="323" y="68"/>
                    <a:pt x="321" y="64"/>
                    <a:pt x="318" y="62"/>
                  </a:cubicBezTo>
                  <a:cubicBezTo>
                    <a:pt x="301" y="54"/>
                    <a:pt x="285" y="49"/>
                    <a:pt x="268" y="47"/>
                  </a:cubicBezTo>
                  <a:cubicBezTo>
                    <a:pt x="251" y="45"/>
                    <a:pt x="235" y="45"/>
                    <a:pt x="218" y="50"/>
                  </a:cubicBezTo>
                  <a:cubicBezTo>
                    <a:pt x="215" y="50"/>
                    <a:pt x="213" y="54"/>
                    <a:pt x="214" y="57"/>
                  </a:cubicBezTo>
                  <a:cubicBezTo>
                    <a:pt x="216" y="61"/>
                    <a:pt x="219" y="63"/>
                    <a:pt x="223" y="62"/>
                  </a:cubicBezTo>
                  <a:close/>
                  <a:moveTo>
                    <a:pt x="106" y="25"/>
                  </a:moveTo>
                  <a:cubicBezTo>
                    <a:pt x="129" y="22"/>
                    <a:pt x="152" y="24"/>
                    <a:pt x="174" y="30"/>
                  </a:cubicBezTo>
                  <a:cubicBezTo>
                    <a:pt x="174" y="243"/>
                    <a:pt x="174" y="243"/>
                    <a:pt x="174" y="243"/>
                  </a:cubicBezTo>
                  <a:cubicBezTo>
                    <a:pt x="154" y="236"/>
                    <a:pt x="129" y="236"/>
                    <a:pt x="104" y="239"/>
                  </a:cubicBezTo>
                  <a:cubicBezTo>
                    <a:pt x="79" y="241"/>
                    <a:pt x="53" y="247"/>
                    <a:pt x="33" y="25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55" y="35"/>
                    <a:pt x="80" y="27"/>
                    <a:pt x="106" y="25"/>
                  </a:cubicBezTo>
                  <a:close/>
                  <a:moveTo>
                    <a:pt x="294" y="242"/>
                  </a:moveTo>
                  <a:cubicBezTo>
                    <a:pt x="288" y="206"/>
                    <a:pt x="288" y="206"/>
                    <a:pt x="288" y="206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99" y="193"/>
                    <a:pt x="299" y="193"/>
                    <a:pt x="299" y="193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15" y="35"/>
                    <a:pt x="290" y="27"/>
                    <a:pt x="265" y="25"/>
                  </a:cubicBezTo>
                  <a:cubicBezTo>
                    <a:pt x="242" y="22"/>
                    <a:pt x="219" y="24"/>
                    <a:pt x="196" y="30"/>
                  </a:cubicBezTo>
                  <a:cubicBezTo>
                    <a:pt x="196" y="243"/>
                    <a:pt x="196" y="243"/>
                    <a:pt x="196" y="243"/>
                  </a:cubicBezTo>
                  <a:cubicBezTo>
                    <a:pt x="217" y="236"/>
                    <a:pt x="242" y="236"/>
                    <a:pt x="267" y="239"/>
                  </a:cubicBezTo>
                  <a:cubicBezTo>
                    <a:pt x="276" y="240"/>
                    <a:pt x="285" y="241"/>
                    <a:pt x="294" y="242"/>
                  </a:cubicBezTo>
                  <a:close/>
                  <a:moveTo>
                    <a:pt x="332" y="217"/>
                  </a:moveTo>
                  <a:cubicBezTo>
                    <a:pt x="312" y="216"/>
                    <a:pt x="312" y="216"/>
                    <a:pt x="312" y="216"/>
                  </a:cubicBezTo>
                  <a:cubicBezTo>
                    <a:pt x="315" y="236"/>
                    <a:pt x="315" y="236"/>
                    <a:pt x="315" y="236"/>
                  </a:cubicBezTo>
                  <a:cubicBezTo>
                    <a:pt x="332" y="217"/>
                    <a:pt x="332" y="217"/>
                    <a:pt x="332" y="217"/>
                  </a:cubicBezTo>
                  <a:close/>
                  <a:moveTo>
                    <a:pt x="148" y="154"/>
                  </a:moveTo>
                  <a:cubicBezTo>
                    <a:pt x="151" y="155"/>
                    <a:pt x="155" y="153"/>
                    <a:pt x="156" y="149"/>
                  </a:cubicBezTo>
                  <a:cubicBezTo>
                    <a:pt x="157" y="146"/>
                    <a:pt x="155" y="142"/>
                    <a:pt x="152" y="141"/>
                  </a:cubicBezTo>
                  <a:cubicBezTo>
                    <a:pt x="136" y="138"/>
                    <a:pt x="119" y="137"/>
                    <a:pt x="102" y="140"/>
                  </a:cubicBezTo>
                  <a:cubicBezTo>
                    <a:pt x="86" y="143"/>
                    <a:pt x="69" y="148"/>
                    <a:pt x="53" y="157"/>
                  </a:cubicBezTo>
                  <a:cubicBezTo>
                    <a:pt x="49" y="159"/>
                    <a:pt x="48" y="162"/>
                    <a:pt x="49" y="166"/>
                  </a:cubicBezTo>
                  <a:cubicBezTo>
                    <a:pt x="50" y="169"/>
                    <a:pt x="54" y="170"/>
                    <a:pt x="57" y="168"/>
                  </a:cubicBezTo>
                  <a:cubicBezTo>
                    <a:pt x="72" y="160"/>
                    <a:pt x="87" y="155"/>
                    <a:pt x="102" y="153"/>
                  </a:cubicBezTo>
                  <a:cubicBezTo>
                    <a:pt x="117" y="150"/>
                    <a:pt x="132" y="151"/>
                    <a:pt x="148" y="154"/>
                  </a:cubicBezTo>
                  <a:close/>
                  <a:moveTo>
                    <a:pt x="148" y="123"/>
                  </a:moveTo>
                  <a:cubicBezTo>
                    <a:pt x="151" y="124"/>
                    <a:pt x="155" y="121"/>
                    <a:pt x="156" y="118"/>
                  </a:cubicBezTo>
                  <a:cubicBezTo>
                    <a:pt x="157" y="115"/>
                    <a:pt x="155" y="111"/>
                    <a:pt x="152" y="110"/>
                  </a:cubicBezTo>
                  <a:cubicBezTo>
                    <a:pt x="136" y="107"/>
                    <a:pt x="119" y="106"/>
                    <a:pt x="102" y="109"/>
                  </a:cubicBezTo>
                  <a:cubicBezTo>
                    <a:pt x="86" y="111"/>
                    <a:pt x="69" y="117"/>
                    <a:pt x="53" y="126"/>
                  </a:cubicBezTo>
                  <a:cubicBezTo>
                    <a:pt x="49" y="127"/>
                    <a:pt x="48" y="131"/>
                    <a:pt x="49" y="134"/>
                  </a:cubicBezTo>
                  <a:cubicBezTo>
                    <a:pt x="50" y="138"/>
                    <a:pt x="54" y="139"/>
                    <a:pt x="57" y="137"/>
                  </a:cubicBezTo>
                  <a:cubicBezTo>
                    <a:pt x="72" y="129"/>
                    <a:pt x="87" y="124"/>
                    <a:pt x="102" y="122"/>
                  </a:cubicBezTo>
                  <a:cubicBezTo>
                    <a:pt x="117" y="119"/>
                    <a:pt x="132" y="120"/>
                    <a:pt x="148" y="123"/>
                  </a:cubicBezTo>
                  <a:close/>
                  <a:moveTo>
                    <a:pt x="148" y="92"/>
                  </a:moveTo>
                  <a:cubicBezTo>
                    <a:pt x="132" y="89"/>
                    <a:pt x="117" y="89"/>
                    <a:pt x="102" y="91"/>
                  </a:cubicBezTo>
                  <a:cubicBezTo>
                    <a:pt x="87" y="93"/>
                    <a:pt x="72" y="99"/>
                    <a:pt x="57" y="106"/>
                  </a:cubicBezTo>
                  <a:cubicBezTo>
                    <a:pt x="54" y="108"/>
                    <a:pt x="50" y="107"/>
                    <a:pt x="49" y="104"/>
                  </a:cubicBezTo>
                  <a:cubicBezTo>
                    <a:pt x="48" y="101"/>
                    <a:pt x="49" y="97"/>
                    <a:pt x="53" y="95"/>
                  </a:cubicBezTo>
                  <a:cubicBezTo>
                    <a:pt x="69" y="87"/>
                    <a:pt x="86" y="81"/>
                    <a:pt x="102" y="78"/>
                  </a:cubicBezTo>
                  <a:cubicBezTo>
                    <a:pt x="119" y="76"/>
                    <a:pt x="136" y="76"/>
                    <a:pt x="152" y="80"/>
                  </a:cubicBezTo>
                  <a:cubicBezTo>
                    <a:pt x="155" y="80"/>
                    <a:pt x="157" y="84"/>
                    <a:pt x="156" y="87"/>
                  </a:cubicBezTo>
                  <a:cubicBezTo>
                    <a:pt x="155" y="91"/>
                    <a:pt x="151" y="93"/>
                    <a:pt x="14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472814" y="1547220"/>
            <a:ext cx="3881949" cy="930457"/>
          </a:xfrm>
          <a:prstGeom prst="rect">
            <a:avLst/>
          </a:prstGeom>
        </p:spPr>
        <p:txBody>
          <a:bodyPr wrap="square" lIns="121359" tIns="60679" rIns="121359" bIns="6067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351603" y="1568430"/>
            <a:ext cx="833865" cy="833974"/>
            <a:chOff x="5061094" y="907630"/>
            <a:chExt cx="628312" cy="628312"/>
          </a:xfrm>
        </p:grpSpPr>
        <p:sp>
          <p:nvSpPr>
            <p:cNvPr id="60" name="矩形 59"/>
            <p:cNvSpPr/>
            <p:nvPr/>
          </p:nvSpPr>
          <p:spPr>
            <a:xfrm>
              <a:off x="5061094" y="907630"/>
              <a:ext cx="628312" cy="628312"/>
            </a:xfrm>
            <a:prstGeom prst="rect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6"/>
            <p:cNvSpPr>
              <a:spLocks noEditPoints="1"/>
            </p:cNvSpPr>
            <p:nvPr/>
          </p:nvSpPr>
          <p:spPr bwMode="auto">
            <a:xfrm>
              <a:off x="5115068" y="979581"/>
              <a:ext cx="436469" cy="465360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472814" y="2482621"/>
            <a:ext cx="3881949" cy="930457"/>
          </a:xfrm>
          <a:prstGeom prst="rect">
            <a:avLst/>
          </a:prstGeom>
        </p:spPr>
        <p:txBody>
          <a:bodyPr wrap="square" lIns="121359" tIns="60679" rIns="121359" bIns="6067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472814" y="3418022"/>
            <a:ext cx="3881949" cy="930457"/>
          </a:xfrm>
          <a:prstGeom prst="rect">
            <a:avLst/>
          </a:prstGeom>
        </p:spPr>
        <p:txBody>
          <a:bodyPr wrap="square" lIns="121359" tIns="60679" rIns="121359" bIns="6067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472814" y="4353423"/>
            <a:ext cx="3881949" cy="930457"/>
          </a:xfrm>
          <a:prstGeom prst="rect">
            <a:avLst/>
          </a:prstGeom>
        </p:spPr>
        <p:txBody>
          <a:bodyPr wrap="square" lIns="121359" tIns="60679" rIns="121359" bIns="6067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72814" y="5288826"/>
            <a:ext cx="3881949" cy="930457"/>
          </a:xfrm>
          <a:prstGeom prst="rect">
            <a:avLst/>
          </a:prstGeom>
        </p:spPr>
        <p:txBody>
          <a:bodyPr wrap="square" lIns="121359" tIns="60679" rIns="121359" bIns="6067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rPr>
              <a:t>此处添加详细文本描述，建议与标题相关并符合整体语言风格，建议与标题相关并符合整体语言风格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  <a:sym typeface="Lato Light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351603" y="2503831"/>
            <a:ext cx="833865" cy="833974"/>
            <a:chOff x="5148064" y="1983865"/>
            <a:chExt cx="628312" cy="628312"/>
          </a:xfrm>
        </p:grpSpPr>
        <p:sp>
          <p:nvSpPr>
            <p:cNvPr id="67" name="矩形 66"/>
            <p:cNvSpPr/>
            <p:nvPr/>
          </p:nvSpPr>
          <p:spPr>
            <a:xfrm>
              <a:off x="5148064" y="1983865"/>
              <a:ext cx="628312" cy="628312"/>
            </a:xfrm>
            <a:prstGeom prst="rect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31"/>
            <p:cNvSpPr>
              <a:spLocks noEditPoints="1"/>
            </p:cNvSpPr>
            <p:nvPr/>
          </p:nvSpPr>
          <p:spPr bwMode="auto">
            <a:xfrm>
              <a:off x="5236658" y="2111429"/>
              <a:ext cx="451123" cy="373183"/>
            </a:xfrm>
            <a:custGeom>
              <a:avLst/>
              <a:gdLst>
                <a:gd name="T0" fmla="*/ 152 w 370"/>
                <a:gd name="T1" fmla="*/ 48 h 306"/>
                <a:gd name="T2" fmla="*/ 49 w 370"/>
                <a:gd name="T3" fmla="*/ 72 h 306"/>
                <a:gd name="T4" fmla="*/ 148 w 370"/>
                <a:gd name="T5" fmla="*/ 61 h 306"/>
                <a:gd name="T6" fmla="*/ 159 w 370"/>
                <a:gd name="T7" fmla="*/ 306 h 306"/>
                <a:gd name="T8" fmla="*/ 0 w 370"/>
                <a:gd name="T9" fmla="*/ 291 h 306"/>
                <a:gd name="T10" fmla="*/ 11 w 370"/>
                <a:gd name="T11" fmla="*/ 72 h 306"/>
                <a:gd name="T12" fmla="*/ 104 w 370"/>
                <a:gd name="T13" fmla="*/ 3 h 306"/>
                <a:gd name="T14" fmla="*/ 353 w 370"/>
                <a:gd name="T15" fmla="*/ 30 h 306"/>
                <a:gd name="T16" fmla="*/ 370 w 370"/>
                <a:gd name="T17" fmla="*/ 78 h 306"/>
                <a:gd name="T18" fmla="*/ 356 w 370"/>
                <a:gd name="T19" fmla="*/ 291 h 306"/>
                <a:gd name="T20" fmla="*/ 311 w 370"/>
                <a:gd name="T21" fmla="*/ 263 h 306"/>
                <a:gd name="T22" fmla="*/ 281 w 370"/>
                <a:gd name="T23" fmla="*/ 263 h 306"/>
                <a:gd name="T24" fmla="*/ 281 w 370"/>
                <a:gd name="T25" fmla="*/ 263 h 306"/>
                <a:gd name="T26" fmla="*/ 89 w 370"/>
                <a:gd name="T27" fmla="*/ 263 h 306"/>
                <a:gd name="T28" fmla="*/ 268 w 370"/>
                <a:gd name="T29" fmla="*/ 153 h 306"/>
                <a:gd name="T30" fmla="*/ 318 w 370"/>
                <a:gd name="T31" fmla="*/ 156 h 306"/>
                <a:gd name="T32" fmla="*/ 214 w 370"/>
                <a:gd name="T33" fmla="*/ 151 h 306"/>
                <a:gd name="T34" fmla="*/ 268 w 370"/>
                <a:gd name="T35" fmla="*/ 122 h 306"/>
                <a:gd name="T36" fmla="*/ 318 w 370"/>
                <a:gd name="T37" fmla="*/ 125 h 306"/>
                <a:gd name="T38" fmla="*/ 214 w 370"/>
                <a:gd name="T39" fmla="*/ 120 h 306"/>
                <a:gd name="T40" fmla="*/ 268 w 370"/>
                <a:gd name="T41" fmla="*/ 91 h 306"/>
                <a:gd name="T42" fmla="*/ 318 w 370"/>
                <a:gd name="T43" fmla="*/ 94 h 306"/>
                <a:gd name="T44" fmla="*/ 214 w 370"/>
                <a:gd name="T45" fmla="*/ 89 h 306"/>
                <a:gd name="T46" fmla="*/ 268 w 370"/>
                <a:gd name="T47" fmla="*/ 60 h 306"/>
                <a:gd name="T48" fmla="*/ 318 w 370"/>
                <a:gd name="T49" fmla="*/ 62 h 306"/>
                <a:gd name="T50" fmla="*/ 214 w 370"/>
                <a:gd name="T51" fmla="*/ 57 h 306"/>
                <a:gd name="T52" fmla="*/ 174 w 370"/>
                <a:gd name="T53" fmla="*/ 30 h 306"/>
                <a:gd name="T54" fmla="*/ 33 w 370"/>
                <a:gd name="T55" fmla="*/ 252 h 306"/>
                <a:gd name="T56" fmla="*/ 294 w 370"/>
                <a:gd name="T57" fmla="*/ 242 h 306"/>
                <a:gd name="T58" fmla="*/ 299 w 370"/>
                <a:gd name="T59" fmla="*/ 193 h 306"/>
                <a:gd name="T60" fmla="*/ 265 w 370"/>
                <a:gd name="T61" fmla="*/ 25 h 306"/>
                <a:gd name="T62" fmla="*/ 267 w 370"/>
                <a:gd name="T63" fmla="*/ 239 h 306"/>
                <a:gd name="T64" fmla="*/ 312 w 370"/>
                <a:gd name="T65" fmla="*/ 216 h 306"/>
                <a:gd name="T66" fmla="*/ 148 w 370"/>
                <a:gd name="T67" fmla="*/ 154 h 306"/>
                <a:gd name="T68" fmla="*/ 102 w 370"/>
                <a:gd name="T69" fmla="*/ 140 h 306"/>
                <a:gd name="T70" fmla="*/ 57 w 370"/>
                <a:gd name="T71" fmla="*/ 168 h 306"/>
                <a:gd name="T72" fmla="*/ 148 w 370"/>
                <a:gd name="T73" fmla="*/ 123 h 306"/>
                <a:gd name="T74" fmla="*/ 102 w 370"/>
                <a:gd name="T75" fmla="*/ 109 h 306"/>
                <a:gd name="T76" fmla="*/ 57 w 370"/>
                <a:gd name="T77" fmla="*/ 137 h 306"/>
                <a:gd name="T78" fmla="*/ 148 w 370"/>
                <a:gd name="T79" fmla="*/ 92 h 306"/>
                <a:gd name="T80" fmla="*/ 49 w 370"/>
                <a:gd name="T81" fmla="*/ 104 h 306"/>
                <a:gd name="T82" fmla="*/ 152 w 370"/>
                <a:gd name="T83" fmla="*/ 8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0" h="306">
                  <a:moveTo>
                    <a:pt x="148" y="61"/>
                  </a:moveTo>
                  <a:cubicBezTo>
                    <a:pt x="151" y="61"/>
                    <a:pt x="155" y="59"/>
                    <a:pt x="156" y="56"/>
                  </a:cubicBezTo>
                  <a:cubicBezTo>
                    <a:pt x="157" y="52"/>
                    <a:pt x="155" y="49"/>
                    <a:pt x="152" y="48"/>
                  </a:cubicBezTo>
                  <a:cubicBezTo>
                    <a:pt x="136" y="44"/>
                    <a:pt x="119" y="44"/>
                    <a:pt x="102" y="46"/>
                  </a:cubicBezTo>
                  <a:cubicBezTo>
                    <a:pt x="86" y="49"/>
                    <a:pt x="69" y="55"/>
                    <a:pt x="53" y="63"/>
                  </a:cubicBezTo>
                  <a:cubicBezTo>
                    <a:pt x="49" y="65"/>
                    <a:pt x="48" y="69"/>
                    <a:pt x="49" y="72"/>
                  </a:cubicBezTo>
                  <a:cubicBezTo>
                    <a:pt x="50" y="75"/>
                    <a:pt x="54" y="76"/>
                    <a:pt x="57" y="75"/>
                  </a:cubicBezTo>
                  <a:cubicBezTo>
                    <a:pt x="72" y="67"/>
                    <a:pt x="87" y="62"/>
                    <a:pt x="102" y="59"/>
                  </a:cubicBezTo>
                  <a:cubicBezTo>
                    <a:pt x="117" y="57"/>
                    <a:pt x="132" y="57"/>
                    <a:pt x="148" y="61"/>
                  </a:cubicBezTo>
                  <a:close/>
                  <a:moveTo>
                    <a:pt x="210" y="291"/>
                  </a:moveTo>
                  <a:cubicBezTo>
                    <a:pt x="210" y="306"/>
                    <a:pt x="210" y="306"/>
                    <a:pt x="210" y="306"/>
                  </a:cubicBezTo>
                  <a:cubicBezTo>
                    <a:pt x="159" y="306"/>
                    <a:pt x="159" y="306"/>
                    <a:pt x="159" y="306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" y="291"/>
                    <a:pt x="15" y="291"/>
                    <a:pt x="15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43" y="16"/>
                    <a:pt x="73" y="6"/>
                    <a:pt x="104" y="3"/>
                  </a:cubicBezTo>
                  <a:cubicBezTo>
                    <a:pt x="131" y="0"/>
                    <a:pt x="159" y="2"/>
                    <a:pt x="185" y="10"/>
                  </a:cubicBezTo>
                  <a:cubicBezTo>
                    <a:pt x="212" y="2"/>
                    <a:pt x="240" y="0"/>
                    <a:pt x="267" y="3"/>
                  </a:cubicBezTo>
                  <a:cubicBezTo>
                    <a:pt x="298" y="6"/>
                    <a:pt x="328" y="16"/>
                    <a:pt x="353" y="30"/>
                  </a:cubicBezTo>
                  <a:cubicBezTo>
                    <a:pt x="359" y="39"/>
                    <a:pt x="359" y="39"/>
                    <a:pt x="359" y="39"/>
                  </a:cubicBezTo>
                  <a:cubicBezTo>
                    <a:pt x="359" y="52"/>
                    <a:pt x="359" y="65"/>
                    <a:pt x="359" y="78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70" y="291"/>
                    <a:pt x="370" y="291"/>
                    <a:pt x="370" y="291"/>
                  </a:cubicBezTo>
                  <a:cubicBezTo>
                    <a:pt x="367" y="291"/>
                    <a:pt x="367" y="291"/>
                    <a:pt x="367" y="291"/>
                  </a:cubicBezTo>
                  <a:cubicBezTo>
                    <a:pt x="356" y="291"/>
                    <a:pt x="356" y="291"/>
                    <a:pt x="356" y="291"/>
                  </a:cubicBezTo>
                  <a:cubicBezTo>
                    <a:pt x="210" y="291"/>
                    <a:pt x="210" y="291"/>
                    <a:pt x="210" y="291"/>
                  </a:cubicBezTo>
                  <a:close/>
                  <a:moveTo>
                    <a:pt x="356" y="214"/>
                  </a:moveTo>
                  <a:cubicBezTo>
                    <a:pt x="311" y="263"/>
                    <a:pt x="311" y="263"/>
                    <a:pt x="311" y="263"/>
                  </a:cubicBezTo>
                  <a:cubicBezTo>
                    <a:pt x="356" y="263"/>
                    <a:pt x="356" y="263"/>
                    <a:pt x="356" y="263"/>
                  </a:cubicBezTo>
                  <a:cubicBezTo>
                    <a:pt x="356" y="214"/>
                    <a:pt x="356" y="214"/>
                    <a:pt x="356" y="214"/>
                  </a:cubicBezTo>
                  <a:close/>
                  <a:moveTo>
                    <a:pt x="281" y="263"/>
                  </a:moveTo>
                  <a:cubicBezTo>
                    <a:pt x="276" y="262"/>
                    <a:pt x="270" y="261"/>
                    <a:pt x="265" y="261"/>
                  </a:cubicBezTo>
                  <a:cubicBezTo>
                    <a:pt x="245" y="258"/>
                    <a:pt x="225" y="257"/>
                    <a:pt x="207" y="263"/>
                  </a:cubicBezTo>
                  <a:cubicBezTo>
                    <a:pt x="281" y="263"/>
                    <a:pt x="281" y="263"/>
                    <a:pt x="281" y="263"/>
                  </a:cubicBezTo>
                  <a:close/>
                  <a:moveTo>
                    <a:pt x="164" y="263"/>
                  </a:moveTo>
                  <a:cubicBezTo>
                    <a:pt x="145" y="257"/>
                    <a:pt x="126" y="258"/>
                    <a:pt x="106" y="261"/>
                  </a:cubicBezTo>
                  <a:cubicBezTo>
                    <a:pt x="100" y="261"/>
                    <a:pt x="95" y="262"/>
                    <a:pt x="89" y="263"/>
                  </a:cubicBezTo>
                  <a:cubicBezTo>
                    <a:pt x="164" y="263"/>
                    <a:pt x="164" y="263"/>
                    <a:pt x="164" y="263"/>
                  </a:cubicBezTo>
                  <a:close/>
                  <a:moveTo>
                    <a:pt x="223" y="156"/>
                  </a:moveTo>
                  <a:cubicBezTo>
                    <a:pt x="238" y="152"/>
                    <a:pt x="253" y="151"/>
                    <a:pt x="268" y="153"/>
                  </a:cubicBezTo>
                  <a:cubicBezTo>
                    <a:pt x="283" y="155"/>
                    <a:pt x="298" y="160"/>
                    <a:pt x="313" y="167"/>
                  </a:cubicBezTo>
                  <a:cubicBezTo>
                    <a:pt x="317" y="169"/>
                    <a:pt x="320" y="168"/>
                    <a:pt x="321" y="165"/>
                  </a:cubicBezTo>
                  <a:cubicBezTo>
                    <a:pt x="323" y="161"/>
                    <a:pt x="321" y="158"/>
                    <a:pt x="318" y="156"/>
                  </a:cubicBezTo>
                  <a:cubicBezTo>
                    <a:pt x="301" y="148"/>
                    <a:pt x="285" y="143"/>
                    <a:pt x="268" y="140"/>
                  </a:cubicBezTo>
                  <a:cubicBezTo>
                    <a:pt x="251" y="138"/>
                    <a:pt x="235" y="139"/>
                    <a:pt x="218" y="143"/>
                  </a:cubicBezTo>
                  <a:cubicBezTo>
                    <a:pt x="215" y="144"/>
                    <a:pt x="213" y="148"/>
                    <a:pt x="214" y="151"/>
                  </a:cubicBezTo>
                  <a:cubicBezTo>
                    <a:pt x="216" y="154"/>
                    <a:pt x="219" y="157"/>
                    <a:pt x="223" y="156"/>
                  </a:cubicBezTo>
                  <a:close/>
                  <a:moveTo>
                    <a:pt x="223" y="125"/>
                  </a:moveTo>
                  <a:cubicBezTo>
                    <a:pt x="238" y="121"/>
                    <a:pt x="253" y="120"/>
                    <a:pt x="268" y="122"/>
                  </a:cubicBezTo>
                  <a:cubicBezTo>
                    <a:pt x="283" y="124"/>
                    <a:pt x="298" y="129"/>
                    <a:pt x="313" y="136"/>
                  </a:cubicBezTo>
                  <a:cubicBezTo>
                    <a:pt x="317" y="138"/>
                    <a:pt x="320" y="137"/>
                    <a:pt x="321" y="133"/>
                  </a:cubicBezTo>
                  <a:cubicBezTo>
                    <a:pt x="323" y="130"/>
                    <a:pt x="321" y="126"/>
                    <a:pt x="318" y="125"/>
                  </a:cubicBezTo>
                  <a:cubicBezTo>
                    <a:pt x="301" y="117"/>
                    <a:pt x="285" y="111"/>
                    <a:pt x="268" y="109"/>
                  </a:cubicBezTo>
                  <a:cubicBezTo>
                    <a:pt x="251" y="107"/>
                    <a:pt x="235" y="108"/>
                    <a:pt x="218" y="112"/>
                  </a:cubicBezTo>
                  <a:cubicBezTo>
                    <a:pt x="215" y="113"/>
                    <a:pt x="213" y="116"/>
                    <a:pt x="214" y="120"/>
                  </a:cubicBezTo>
                  <a:cubicBezTo>
                    <a:pt x="216" y="123"/>
                    <a:pt x="219" y="125"/>
                    <a:pt x="223" y="125"/>
                  </a:cubicBezTo>
                  <a:close/>
                  <a:moveTo>
                    <a:pt x="223" y="94"/>
                  </a:moveTo>
                  <a:cubicBezTo>
                    <a:pt x="238" y="90"/>
                    <a:pt x="253" y="89"/>
                    <a:pt x="268" y="91"/>
                  </a:cubicBezTo>
                  <a:cubicBezTo>
                    <a:pt x="283" y="93"/>
                    <a:pt x="298" y="98"/>
                    <a:pt x="313" y="106"/>
                  </a:cubicBezTo>
                  <a:cubicBezTo>
                    <a:pt x="317" y="107"/>
                    <a:pt x="320" y="106"/>
                    <a:pt x="321" y="103"/>
                  </a:cubicBezTo>
                  <a:cubicBezTo>
                    <a:pt x="323" y="100"/>
                    <a:pt x="321" y="96"/>
                    <a:pt x="318" y="94"/>
                  </a:cubicBezTo>
                  <a:cubicBezTo>
                    <a:pt x="301" y="86"/>
                    <a:pt x="285" y="81"/>
                    <a:pt x="268" y="79"/>
                  </a:cubicBezTo>
                  <a:cubicBezTo>
                    <a:pt x="251" y="76"/>
                    <a:pt x="235" y="77"/>
                    <a:pt x="218" y="81"/>
                  </a:cubicBezTo>
                  <a:cubicBezTo>
                    <a:pt x="215" y="82"/>
                    <a:pt x="213" y="86"/>
                    <a:pt x="214" y="89"/>
                  </a:cubicBezTo>
                  <a:cubicBezTo>
                    <a:pt x="216" y="93"/>
                    <a:pt x="219" y="95"/>
                    <a:pt x="223" y="94"/>
                  </a:cubicBezTo>
                  <a:close/>
                  <a:moveTo>
                    <a:pt x="223" y="62"/>
                  </a:moveTo>
                  <a:cubicBezTo>
                    <a:pt x="238" y="58"/>
                    <a:pt x="253" y="58"/>
                    <a:pt x="268" y="60"/>
                  </a:cubicBezTo>
                  <a:cubicBezTo>
                    <a:pt x="283" y="62"/>
                    <a:pt x="298" y="66"/>
                    <a:pt x="313" y="74"/>
                  </a:cubicBezTo>
                  <a:cubicBezTo>
                    <a:pt x="317" y="75"/>
                    <a:pt x="320" y="74"/>
                    <a:pt x="321" y="71"/>
                  </a:cubicBezTo>
                  <a:cubicBezTo>
                    <a:pt x="323" y="68"/>
                    <a:pt x="321" y="64"/>
                    <a:pt x="318" y="62"/>
                  </a:cubicBezTo>
                  <a:cubicBezTo>
                    <a:pt x="301" y="54"/>
                    <a:pt x="285" y="49"/>
                    <a:pt x="268" y="47"/>
                  </a:cubicBezTo>
                  <a:cubicBezTo>
                    <a:pt x="251" y="45"/>
                    <a:pt x="235" y="45"/>
                    <a:pt x="218" y="50"/>
                  </a:cubicBezTo>
                  <a:cubicBezTo>
                    <a:pt x="215" y="50"/>
                    <a:pt x="213" y="54"/>
                    <a:pt x="214" y="57"/>
                  </a:cubicBezTo>
                  <a:cubicBezTo>
                    <a:pt x="216" y="61"/>
                    <a:pt x="219" y="63"/>
                    <a:pt x="223" y="62"/>
                  </a:cubicBezTo>
                  <a:close/>
                  <a:moveTo>
                    <a:pt x="106" y="25"/>
                  </a:moveTo>
                  <a:cubicBezTo>
                    <a:pt x="129" y="22"/>
                    <a:pt x="152" y="24"/>
                    <a:pt x="174" y="30"/>
                  </a:cubicBezTo>
                  <a:cubicBezTo>
                    <a:pt x="174" y="243"/>
                    <a:pt x="174" y="243"/>
                    <a:pt x="174" y="243"/>
                  </a:cubicBezTo>
                  <a:cubicBezTo>
                    <a:pt x="154" y="236"/>
                    <a:pt x="129" y="236"/>
                    <a:pt x="104" y="239"/>
                  </a:cubicBezTo>
                  <a:cubicBezTo>
                    <a:pt x="79" y="241"/>
                    <a:pt x="53" y="247"/>
                    <a:pt x="33" y="25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55" y="35"/>
                    <a:pt x="80" y="27"/>
                    <a:pt x="106" y="25"/>
                  </a:cubicBezTo>
                  <a:close/>
                  <a:moveTo>
                    <a:pt x="294" y="242"/>
                  </a:moveTo>
                  <a:cubicBezTo>
                    <a:pt x="288" y="206"/>
                    <a:pt x="288" y="206"/>
                    <a:pt x="288" y="206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99" y="193"/>
                    <a:pt x="299" y="193"/>
                    <a:pt x="299" y="193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15" y="35"/>
                    <a:pt x="290" y="27"/>
                    <a:pt x="265" y="25"/>
                  </a:cubicBezTo>
                  <a:cubicBezTo>
                    <a:pt x="242" y="22"/>
                    <a:pt x="219" y="24"/>
                    <a:pt x="196" y="30"/>
                  </a:cubicBezTo>
                  <a:cubicBezTo>
                    <a:pt x="196" y="243"/>
                    <a:pt x="196" y="243"/>
                    <a:pt x="196" y="243"/>
                  </a:cubicBezTo>
                  <a:cubicBezTo>
                    <a:pt x="217" y="236"/>
                    <a:pt x="242" y="236"/>
                    <a:pt x="267" y="239"/>
                  </a:cubicBezTo>
                  <a:cubicBezTo>
                    <a:pt x="276" y="240"/>
                    <a:pt x="285" y="241"/>
                    <a:pt x="294" y="242"/>
                  </a:cubicBezTo>
                  <a:close/>
                  <a:moveTo>
                    <a:pt x="332" y="217"/>
                  </a:moveTo>
                  <a:cubicBezTo>
                    <a:pt x="312" y="216"/>
                    <a:pt x="312" y="216"/>
                    <a:pt x="312" y="216"/>
                  </a:cubicBezTo>
                  <a:cubicBezTo>
                    <a:pt x="315" y="236"/>
                    <a:pt x="315" y="236"/>
                    <a:pt x="315" y="236"/>
                  </a:cubicBezTo>
                  <a:cubicBezTo>
                    <a:pt x="332" y="217"/>
                    <a:pt x="332" y="217"/>
                    <a:pt x="332" y="217"/>
                  </a:cubicBezTo>
                  <a:close/>
                  <a:moveTo>
                    <a:pt x="148" y="154"/>
                  </a:moveTo>
                  <a:cubicBezTo>
                    <a:pt x="151" y="155"/>
                    <a:pt x="155" y="153"/>
                    <a:pt x="156" y="149"/>
                  </a:cubicBezTo>
                  <a:cubicBezTo>
                    <a:pt x="157" y="146"/>
                    <a:pt x="155" y="142"/>
                    <a:pt x="152" y="141"/>
                  </a:cubicBezTo>
                  <a:cubicBezTo>
                    <a:pt x="136" y="138"/>
                    <a:pt x="119" y="137"/>
                    <a:pt x="102" y="140"/>
                  </a:cubicBezTo>
                  <a:cubicBezTo>
                    <a:pt x="86" y="143"/>
                    <a:pt x="69" y="148"/>
                    <a:pt x="53" y="157"/>
                  </a:cubicBezTo>
                  <a:cubicBezTo>
                    <a:pt x="49" y="159"/>
                    <a:pt x="48" y="162"/>
                    <a:pt x="49" y="166"/>
                  </a:cubicBezTo>
                  <a:cubicBezTo>
                    <a:pt x="50" y="169"/>
                    <a:pt x="54" y="170"/>
                    <a:pt x="57" y="168"/>
                  </a:cubicBezTo>
                  <a:cubicBezTo>
                    <a:pt x="72" y="160"/>
                    <a:pt x="87" y="155"/>
                    <a:pt x="102" y="153"/>
                  </a:cubicBezTo>
                  <a:cubicBezTo>
                    <a:pt x="117" y="150"/>
                    <a:pt x="132" y="151"/>
                    <a:pt x="148" y="154"/>
                  </a:cubicBezTo>
                  <a:close/>
                  <a:moveTo>
                    <a:pt x="148" y="123"/>
                  </a:moveTo>
                  <a:cubicBezTo>
                    <a:pt x="151" y="124"/>
                    <a:pt x="155" y="121"/>
                    <a:pt x="156" y="118"/>
                  </a:cubicBezTo>
                  <a:cubicBezTo>
                    <a:pt x="157" y="115"/>
                    <a:pt x="155" y="111"/>
                    <a:pt x="152" y="110"/>
                  </a:cubicBezTo>
                  <a:cubicBezTo>
                    <a:pt x="136" y="107"/>
                    <a:pt x="119" y="106"/>
                    <a:pt x="102" y="109"/>
                  </a:cubicBezTo>
                  <a:cubicBezTo>
                    <a:pt x="86" y="111"/>
                    <a:pt x="69" y="117"/>
                    <a:pt x="53" y="126"/>
                  </a:cubicBezTo>
                  <a:cubicBezTo>
                    <a:pt x="49" y="127"/>
                    <a:pt x="48" y="131"/>
                    <a:pt x="49" y="134"/>
                  </a:cubicBezTo>
                  <a:cubicBezTo>
                    <a:pt x="50" y="138"/>
                    <a:pt x="54" y="139"/>
                    <a:pt x="57" y="137"/>
                  </a:cubicBezTo>
                  <a:cubicBezTo>
                    <a:pt x="72" y="129"/>
                    <a:pt x="87" y="124"/>
                    <a:pt x="102" y="122"/>
                  </a:cubicBezTo>
                  <a:cubicBezTo>
                    <a:pt x="117" y="119"/>
                    <a:pt x="132" y="120"/>
                    <a:pt x="148" y="123"/>
                  </a:cubicBezTo>
                  <a:close/>
                  <a:moveTo>
                    <a:pt x="148" y="92"/>
                  </a:moveTo>
                  <a:cubicBezTo>
                    <a:pt x="132" y="89"/>
                    <a:pt x="117" y="89"/>
                    <a:pt x="102" y="91"/>
                  </a:cubicBezTo>
                  <a:cubicBezTo>
                    <a:pt x="87" y="93"/>
                    <a:pt x="72" y="99"/>
                    <a:pt x="57" y="106"/>
                  </a:cubicBezTo>
                  <a:cubicBezTo>
                    <a:pt x="54" y="108"/>
                    <a:pt x="50" y="107"/>
                    <a:pt x="49" y="104"/>
                  </a:cubicBezTo>
                  <a:cubicBezTo>
                    <a:pt x="48" y="101"/>
                    <a:pt x="49" y="97"/>
                    <a:pt x="53" y="95"/>
                  </a:cubicBezTo>
                  <a:cubicBezTo>
                    <a:pt x="69" y="87"/>
                    <a:pt x="86" y="81"/>
                    <a:pt x="102" y="78"/>
                  </a:cubicBezTo>
                  <a:cubicBezTo>
                    <a:pt x="119" y="76"/>
                    <a:pt x="136" y="76"/>
                    <a:pt x="152" y="80"/>
                  </a:cubicBezTo>
                  <a:cubicBezTo>
                    <a:pt x="155" y="80"/>
                    <a:pt x="157" y="84"/>
                    <a:pt x="156" y="87"/>
                  </a:cubicBezTo>
                  <a:cubicBezTo>
                    <a:pt x="155" y="91"/>
                    <a:pt x="151" y="93"/>
                    <a:pt x="14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351603" y="3439232"/>
            <a:ext cx="833865" cy="833974"/>
            <a:chOff x="5148064" y="2688592"/>
            <a:chExt cx="628312" cy="628312"/>
          </a:xfrm>
        </p:grpSpPr>
        <p:sp>
          <p:nvSpPr>
            <p:cNvPr id="70" name="矩形 69"/>
            <p:cNvSpPr/>
            <p:nvPr/>
          </p:nvSpPr>
          <p:spPr>
            <a:xfrm>
              <a:off x="5148064" y="2688592"/>
              <a:ext cx="628312" cy="628312"/>
            </a:xfrm>
            <a:prstGeom prst="rect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16"/>
            <p:cNvSpPr>
              <a:spLocks noEditPoints="1"/>
            </p:cNvSpPr>
            <p:nvPr/>
          </p:nvSpPr>
          <p:spPr bwMode="auto">
            <a:xfrm>
              <a:off x="5225365" y="2752476"/>
              <a:ext cx="473711" cy="500545"/>
            </a:xfrm>
            <a:custGeom>
              <a:avLst/>
              <a:gdLst>
                <a:gd name="T0" fmla="*/ 255 w 366"/>
                <a:gd name="T1" fmla="*/ 65 h 387"/>
                <a:gd name="T2" fmla="*/ 257 w 366"/>
                <a:gd name="T3" fmla="*/ 100 h 387"/>
                <a:gd name="T4" fmla="*/ 243 w 366"/>
                <a:gd name="T5" fmla="*/ 88 h 387"/>
                <a:gd name="T6" fmla="*/ 120 w 366"/>
                <a:gd name="T7" fmla="*/ 88 h 387"/>
                <a:gd name="T8" fmla="*/ 107 w 366"/>
                <a:gd name="T9" fmla="*/ 100 h 387"/>
                <a:gd name="T10" fmla="*/ 109 w 366"/>
                <a:gd name="T11" fmla="*/ 65 h 387"/>
                <a:gd name="T12" fmla="*/ 348 w 366"/>
                <a:gd name="T13" fmla="*/ 242 h 387"/>
                <a:gd name="T14" fmla="*/ 331 w 366"/>
                <a:gd name="T15" fmla="*/ 214 h 387"/>
                <a:gd name="T16" fmla="*/ 305 w 366"/>
                <a:gd name="T17" fmla="*/ 245 h 387"/>
                <a:gd name="T18" fmla="*/ 298 w 366"/>
                <a:gd name="T19" fmla="*/ 261 h 387"/>
                <a:gd name="T20" fmla="*/ 293 w 366"/>
                <a:gd name="T21" fmla="*/ 278 h 387"/>
                <a:gd name="T22" fmla="*/ 290 w 366"/>
                <a:gd name="T23" fmla="*/ 290 h 387"/>
                <a:gd name="T24" fmla="*/ 310 w 366"/>
                <a:gd name="T25" fmla="*/ 234 h 387"/>
                <a:gd name="T26" fmla="*/ 34 w 366"/>
                <a:gd name="T27" fmla="*/ 232 h 387"/>
                <a:gd name="T28" fmla="*/ 55 w 366"/>
                <a:gd name="T29" fmla="*/ 234 h 387"/>
                <a:gd name="T30" fmla="*/ 62 w 366"/>
                <a:gd name="T31" fmla="*/ 249 h 387"/>
                <a:gd name="T32" fmla="*/ 68 w 366"/>
                <a:gd name="T33" fmla="*/ 265 h 387"/>
                <a:gd name="T34" fmla="*/ 73 w 366"/>
                <a:gd name="T35" fmla="*/ 280 h 387"/>
                <a:gd name="T36" fmla="*/ 0 w 366"/>
                <a:gd name="T37" fmla="*/ 264 h 387"/>
                <a:gd name="T38" fmla="*/ 64 w 366"/>
                <a:gd name="T39" fmla="*/ 146 h 387"/>
                <a:gd name="T40" fmla="*/ 96 w 366"/>
                <a:gd name="T41" fmla="*/ 150 h 387"/>
                <a:gd name="T42" fmla="*/ 89 w 366"/>
                <a:gd name="T43" fmla="*/ 130 h 387"/>
                <a:gd name="T44" fmla="*/ 98 w 366"/>
                <a:gd name="T45" fmla="*/ 126 h 387"/>
                <a:gd name="T46" fmla="*/ 182 w 366"/>
                <a:gd name="T47" fmla="*/ 196 h 387"/>
                <a:gd name="T48" fmla="*/ 266 w 366"/>
                <a:gd name="T49" fmla="*/ 125 h 387"/>
                <a:gd name="T50" fmla="*/ 276 w 366"/>
                <a:gd name="T51" fmla="*/ 130 h 387"/>
                <a:gd name="T52" fmla="*/ 269 w 366"/>
                <a:gd name="T53" fmla="*/ 150 h 387"/>
                <a:gd name="T54" fmla="*/ 301 w 366"/>
                <a:gd name="T55" fmla="*/ 146 h 387"/>
                <a:gd name="T56" fmla="*/ 318 w 366"/>
                <a:gd name="T57" fmla="*/ 220 h 387"/>
                <a:gd name="T58" fmla="*/ 301 w 366"/>
                <a:gd name="T59" fmla="*/ 226 h 387"/>
                <a:gd name="T60" fmla="*/ 212 w 366"/>
                <a:gd name="T61" fmla="*/ 360 h 387"/>
                <a:gd name="T62" fmla="*/ 310 w 366"/>
                <a:gd name="T63" fmla="*/ 316 h 387"/>
                <a:gd name="T64" fmla="*/ 207 w 366"/>
                <a:gd name="T65" fmla="*/ 380 h 387"/>
                <a:gd name="T66" fmla="*/ 195 w 366"/>
                <a:gd name="T67" fmla="*/ 385 h 387"/>
                <a:gd name="T68" fmla="*/ 48 w 366"/>
                <a:gd name="T69" fmla="*/ 334 h 387"/>
                <a:gd name="T70" fmla="*/ 65 w 366"/>
                <a:gd name="T71" fmla="*/ 311 h 387"/>
                <a:gd name="T72" fmla="*/ 154 w 366"/>
                <a:gd name="T73" fmla="*/ 207 h 387"/>
                <a:gd name="T74" fmla="*/ 61 w 366"/>
                <a:gd name="T75" fmla="*/ 218 h 387"/>
                <a:gd name="T76" fmla="*/ 48 w 366"/>
                <a:gd name="T77" fmla="*/ 144 h 387"/>
                <a:gd name="T78" fmla="*/ 292 w 366"/>
                <a:gd name="T79" fmla="*/ 194 h 387"/>
                <a:gd name="T80" fmla="*/ 223 w 366"/>
                <a:gd name="T81" fmla="*/ 221 h 387"/>
                <a:gd name="T82" fmla="*/ 182 w 366"/>
                <a:gd name="T83" fmla="*/ 370 h 387"/>
                <a:gd name="T84" fmla="*/ 183 w 366"/>
                <a:gd name="T85" fmla="*/ 21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" h="387">
                  <a:moveTo>
                    <a:pt x="182" y="0"/>
                  </a:moveTo>
                  <a:cubicBezTo>
                    <a:pt x="203" y="0"/>
                    <a:pt x="222" y="10"/>
                    <a:pt x="235" y="26"/>
                  </a:cubicBezTo>
                  <a:cubicBezTo>
                    <a:pt x="244" y="37"/>
                    <a:pt x="251" y="50"/>
                    <a:pt x="255" y="65"/>
                  </a:cubicBezTo>
                  <a:cubicBezTo>
                    <a:pt x="260" y="64"/>
                    <a:pt x="267" y="63"/>
                    <a:pt x="269" y="68"/>
                  </a:cubicBezTo>
                  <a:cubicBezTo>
                    <a:pt x="273" y="77"/>
                    <a:pt x="271" y="97"/>
                    <a:pt x="265" y="99"/>
                  </a:cubicBezTo>
                  <a:cubicBezTo>
                    <a:pt x="263" y="100"/>
                    <a:pt x="260" y="100"/>
                    <a:pt x="257" y="100"/>
                  </a:cubicBezTo>
                  <a:cubicBezTo>
                    <a:pt x="256" y="105"/>
                    <a:pt x="255" y="110"/>
                    <a:pt x="254" y="115"/>
                  </a:cubicBezTo>
                  <a:cubicBezTo>
                    <a:pt x="248" y="116"/>
                    <a:pt x="243" y="117"/>
                    <a:pt x="238" y="118"/>
                  </a:cubicBezTo>
                  <a:cubicBezTo>
                    <a:pt x="241" y="109"/>
                    <a:pt x="243" y="99"/>
                    <a:pt x="243" y="88"/>
                  </a:cubicBezTo>
                  <a:cubicBezTo>
                    <a:pt x="243" y="75"/>
                    <a:pt x="240" y="63"/>
                    <a:pt x="235" y="52"/>
                  </a:cubicBezTo>
                  <a:cubicBezTo>
                    <a:pt x="194" y="85"/>
                    <a:pt x="140" y="61"/>
                    <a:pt x="127" y="55"/>
                  </a:cubicBezTo>
                  <a:cubicBezTo>
                    <a:pt x="122" y="65"/>
                    <a:pt x="120" y="76"/>
                    <a:pt x="120" y="88"/>
                  </a:cubicBezTo>
                  <a:cubicBezTo>
                    <a:pt x="120" y="99"/>
                    <a:pt x="122" y="109"/>
                    <a:pt x="125" y="118"/>
                  </a:cubicBezTo>
                  <a:cubicBezTo>
                    <a:pt x="120" y="117"/>
                    <a:pt x="115" y="116"/>
                    <a:pt x="109" y="115"/>
                  </a:cubicBezTo>
                  <a:cubicBezTo>
                    <a:pt x="108" y="110"/>
                    <a:pt x="107" y="105"/>
                    <a:pt x="107" y="100"/>
                  </a:cubicBezTo>
                  <a:cubicBezTo>
                    <a:pt x="103" y="100"/>
                    <a:pt x="100" y="100"/>
                    <a:pt x="98" y="99"/>
                  </a:cubicBezTo>
                  <a:cubicBezTo>
                    <a:pt x="92" y="97"/>
                    <a:pt x="91" y="77"/>
                    <a:pt x="94" y="68"/>
                  </a:cubicBezTo>
                  <a:cubicBezTo>
                    <a:pt x="96" y="63"/>
                    <a:pt x="103" y="64"/>
                    <a:pt x="109" y="65"/>
                  </a:cubicBezTo>
                  <a:cubicBezTo>
                    <a:pt x="112" y="50"/>
                    <a:pt x="119" y="37"/>
                    <a:pt x="128" y="26"/>
                  </a:cubicBezTo>
                  <a:cubicBezTo>
                    <a:pt x="141" y="10"/>
                    <a:pt x="160" y="0"/>
                    <a:pt x="182" y="0"/>
                  </a:cubicBezTo>
                  <a:close/>
                  <a:moveTo>
                    <a:pt x="348" y="242"/>
                  </a:moveTo>
                  <a:cubicBezTo>
                    <a:pt x="336" y="237"/>
                    <a:pt x="336" y="237"/>
                    <a:pt x="336" y="237"/>
                  </a:cubicBezTo>
                  <a:cubicBezTo>
                    <a:pt x="331" y="232"/>
                    <a:pt x="331" y="232"/>
                    <a:pt x="331" y="232"/>
                  </a:cubicBezTo>
                  <a:cubicBezTo>
                    <a:pt x="331" y="214"/>
                    <a:pt x="331" y="214"/>
                    <a:pt x="331" y="214"/>
                  </a:cubicBezTo>
                  <a:cubicBezTo>
                    <a:pt x="341" y="219"/>
                    <a:pt x="345" y="229"/>
                    <a:pt x="348" y="242"/>
                  </a:cubicBezTo>
                  <a:close/>
                  <a:moveTo>
                    <a:pt x="310" y="234"/>
                  </a:moveTo>
                  <a:cubicBezTo>
                    <a:pt x="308" y="238"/>
                    <a:pt x="306" y="241"/>
                    <a:pt x="305" y="245"/>
                  </a:cubicBezTo>
                  <a:cubicBezTo>
                    <a:pt x="325" y="258"/>
                    <a:pt x="325" y="258"/>
                    <a:pt x="325" y="25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1" y="253"/>
                    <a:pt x="300" y="257"/>
                    <a:pt x="298" y="261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9"/>
                    <a:pt x="294" y="273"/>
                    <a:pt x="293" y="278"/>
                  </a:cubicBezTo>
                  <a:cubicBezTo>
                    <a:pt x="311" y="287"/>
                    <a:pt x="311" y="287"/>
                    <a:pt x="311" y="287"/>
                  </a:cubicBezTo>
                  <a:cubicBezTo>
                    <a:pt x="292" y="280"/>
                    <a:pt x="292" y="280"/>
                    <a:pt x="292" y="280"/>
                  </a:cubicBezTo>
                  <a:cubicBezTo>
                    <a:pt x="292" y="283"/>
                    <a:pt x="291" y="287"/>
                    <a:pt x="290" y="290"/>
                  </a:cubicBezTo>
                  <a:cubicBezTo>
                    <a:pt x="294" y="293"/>
                    <a:pt x="323" y="311"/>
                    <a:pt x="337" y="306"/>
                  </a:cubicBezTo>
                  <a:cubicBezTo>
                    <a:pt x="350" y="301"/>
                    <a:pt x="364" y="281"/>
                    <a:pt x="365" y="264"/>
                  </a:cubicBezTo>
                  <a:cubicBezTo>
                    <a:pt x="366" y="246"/>
                    <a:pt x="320" y="235"/>
                    <a:pt x="310" y="234"/>
                  </a:cubicBezTo>
                  <a:close/>
                  <a:moveTo>
                    <a:pt x="18" y="242"/>
                  </a:moveTo>
                  <a:cubicBezTo>
                    <a:pt x="29" y="237"/>
                    <a:pt x="29" y="237"/>
                    <a:pt x="29" y="237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24" y="219"/>
                    <a:pt x="20" y="229"/>
                    <a:pt x="18" y="242"/>
                  </a:cubicBezTo>
                  <a:close/>
                  <a:moveTo>
                    <a:pt x="55" y="234"/>
                  </a:moveTo>
                  <a:cubicBezTo>
                    <a:pt x="57" y="238"/>
                    <a:pt x="59" y="241"/>
                    <a:pt x="60" y="245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3"/>
                    <a:pt x="65" y="257"/>
                    <a:pt x="67" y="261"/>
                  </a:cubicBezTo>
                  <a:cubicBezTo>
                    <a:pt x="47" y="273"/>
                    <a:pt x="47" y="273"/>
                    <a:pt x="47" y="273"/>
                  </a:cubicBezTo>
                  <a:cubicBezTo>
                    <a:pt x="68" y="265"/>
                    <a:pt x="68" y="265"/>
                    <a:pt x="68" y="265"/>
                  </a:cubicBezTo>
                  <a:cubicBezTo>
                    <a:pt x="70" y="269"/>
                    <a:pt x="71" y="273"/>
                    <a:pt x="72" y="278"/>
                  </a:cubicBezTo>
                  <a:cubicBezTo>
                    <a:pt x="55" y="287"/>
                    <a:pt x="55" y="287"/>
                    <a:pt x="55" y="287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4" y="283"/>
                    <a:pt x="74" y="287"/>
                    <a:pt x="75" y="290"/>
                  </a:cubicBezTo>
                  <a:cubicBezTo>
                    <a:pt x="71" y="293"/>
                    <a:pt x="42" y="311"/>
                    <a:pt x="29" y="306"/>
                  </a:cubicBezTo>
                  <a:cubicBezTo>
                    <a:pt x="15" y="301"/>
                    <a:pt x="1" y="281"/>
                    <a:pt x="0" y="264"/>
                  </a:cubicBezTo>
                  <a:cubicBezTo>
                    <a:pt x="0" y="246"/>
                    <a:pt x="45" y="235"/>
                    <a:pt x="55" y="234"/>
                  </a:cubicBezTo>
                  <a:close/>
                  <a:moveTo>
                    <a:pt x="91" y="162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1" y="145"/>
                    <a:pt x="59" y="141"/>
                    <a:pt x="61" y="138"/>
                  </a:cubicBezTo>
                  <a:cubicBezTo>
                    <a:pt x="63" y="135"/>
                    <a:pt x="67" y="134"/>
                    <a:pt x="70" y="13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79" y="138"/>
                    <a:pt x="78" y="134"/>
                    <a:pt x="80" y="131"/>
                  </a:cubicBezTo>
                  <a:cubicBezTo>
                    <a:pt x="82" y="128"/>
                    <a:pt x="86" y="128"/>
                    <a:pt x="89" y="13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6" y="132"/>
                    <a:pt x="96" y="128"/>
                    <a:pt x="98" y="126"/>
                  </a:cubicBezTo>
                  <a:cubicBezTo>
                    <a:pt x="101" y="123"/>
                    <a:pt x="105" y="123"/>
                    <a:pt x="107" y="12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2" y="195"/>
                    <a:pt x="182" y="195"/>
                    <a:pt x="182" y="196"/>
                  </a:cubicBezTo>
                  <a:cubicBezTo>
                    <a:pt x="182" y="195"/>
                    <a:pt x="183" y="195"/>
                    <a:pt x="183" y="195"/>
                  </a:cubicBezTo>
                  <a:cubicBezTo>
                    <a:pt x="257" y="125"/>
                    <a:pt x="257" y="125"/>
                    <a:pt x="257" y="125"/>
                  </a:cubicBezTo>
                  <a:cubicBezTo>
                    <a:pt x="260" y="123"/>
                    <a:pt x="264" y="123"/>
                    <a:pt x="266" y="125"/>
                  </a:cubicBezTo>
                  <a:cubicBezTo>
                    <a:pt x="268" y="128"/>
                    <a:pt x="268" y="132"/>
                    <a:pt x="266" y="134"/>
                  </a:cubicBezTo>
                  <a:cubicBezTo>
                    <a:pt x="257" y="143"/>
                    <a:pt x="257" y="143"/>
                    <a:pt x="257" y="143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8" y="128"/>
                    <a:pt x="282" y="128"/>
                    <a:pt x="284" y="131"/>
                  </a:cubicBezTo>
                  <a:cubicBezTo>
                    <a:pt x="286" y="134"/>
                    <a:pt x="286" y="138"/>
                    <a:pt x="283" y="14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8" y="134"/>
                    <a:pt x="302" y="135"/>
                    <a:pt x="303" y="138"/>
                  </a:cubicBezTo>
                  <a:cubicBezTo>
                    <a:pt x="305" y="141"/>
                    <a:pt x="304" y="145"/>
                    <a:pt x="301" y="146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318" y="144"/>
                    <a:pt x="318" y="144"/>
                    <a:pt x="318" y="144"/>
                  </a:cubicBezTo>
                  <a:cubicBezTo>
                    <a:pt x="318" y="220"/>
                    <a:pt x="318" y="220"/>
                    <a:pt x="318" y="220"/>
                  </a:cubicBezTo>
                  <a:cubicBezTo>
                    <a:pt x="317" y="220"/>
                    <a:pt x="316" y="220"/>
                    <a:pt x="315" y="220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01" y="226"/>
                    <a:pt x="301" y="226"/>
                    <a:pt x="301" y="226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301" y="322"/>
                    <a:pt x="301" y="322"/>
                    <a:pt x="301" y="322"/>
                  </a:cubicBezTo>
                  <a:cubicBezTo>
                    <a:pt x="301" y="311"/>
                    <a:pt x="301" y="311"/>
                    <a:pt x="301" y="311"/>
                  </a:cubicBezTo>
                  <a:cubicBezTo>
                    <a:pt x="304" y="313"/>
                    <a:pt x="307" y="314"/>
                    <a:pt x="310" y="316"/>
                  </a:cubicBezTo>
                  <a:cubicBezTo>
                    <a:pt x="313" y="317"/>
                    <a:pt x="315" y="318"/>
                    <a:pt x="318" y="318"/>
                  </a:cubicBezTo>
                  <a:cubicBezTo>
                    <a:pt x="318" y="334"/>
                    <a:pt x="318" y="334"/>
                    <a:pt x="318" y="334"/>
                  </a:cubicBezTo>
                  <a:cubicBezTo>
                    <a:pt x="207" y="380"/>
                    <a:pt x="207" y="380"/>
                    <a:pt x="207" y="380"/>
                  </a:cubicBezTo>
                  <a:cubicBezTo>
                    <a:pt x="205" y="382"/>
                    <a:pt x="202" y="383"/>
                    <a:pt x="200" y="384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1" y="386"/>
                    <a:pt x="187" y="387"/>
                    <a:pt x="183" y="387"/>
                  </a:cubicBezTo>
                  <a:cubicBezTo>
                    <a:pt x="174" y="387"/>
                    <a:pt x="166" y="385"/>
                    <a:pt x="159" y="380"/>
                  </a:cubicBezTo>
                  <a:cubicBezTo>
                    <a:pt x="48" y="334"/>
                    <a:pt x="48" y="334"/>
                    <a:pt x="48" y="334"/>
                  </a:cubicBezTo>
                  <a:cubicBezTo>
                    <a:pt x="48" y="318"/>
                    <a:pt x="48" y="318"/>
                    <a:pt x="48" y="318"/>
                  </a:cubicBezTo>
                  <a:cubicBezTo>
                    <a:pt x="51" y="318"/>
                    <a:pt x="53" y="317"/>
                    <a:pt x="56" y="316"/>
                  </a:cubicBezTo>
                  <a:cubicBezTo>
                    <a:pt x="59" y="314"/>
                    <a:pt x="62" y="313"/>
                    <a:pt x="65" y="311"/>
                  </a:cubicBezTo>
                  <a:cubicBezTo>
                    <a:pt x="65" y="322"/>
                    <a:pt x="65" y="322"/>
                    <a:pt x="65" y="322"/>
                  </a:cubicBezTo>
                  <a:cubicBezTo>
                    <a:pt x="154" y="360"/>
                    <a:pt x="154" y="360"/>
                    <a:pt x="154" y="360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51" y="220"/>
                    <a:pt x="51" y="220"/>
                    <a:pt x="51" y="220"/>
                  </a:cubicBezTo>
                  <a:cubicBezTo>
                    <a:pt x="50" y="220"/>
                    <a:pt x="49" y="220"/>
                    <a:pt x="48" y="220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91" y="162"/>
                    <a:pt x="91" y="162"/>
                    <a:pt x="91" y="162"/>
                  </a:cubicBezTo>
                  <a:close/>
                  <a:moveTo>
                    <a:pt x="223" y="221"/>
                  </a:moveTo>
                  <a:cubicBezTo>
                    <a:pt x="292" y="194"/>
                    <a:pt x="292" y="194"/>
                    <a:pt x="292" y="194"/>
                  </a:cubicBezTo>
                  <a:cubicBezTo>
                    <a:pt x="292" y="222"/>
                    <a:pt x="292" y="222"/>
                    <a:pt x="292" y="222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3" y="221"/>
                    <a:pt x="223" y="221"/>
                    <a:pt x="223" y="221"/>
                  </a:cubicBezTo>
                  <a:close/>
                  <a:moveTo>
                    <a:pt x="171" y="213"/>
                  </a:moveTo>
                  <a:cubicBezTo>
                    <a:pt x="171" y="368"/>
                    <a:pt x="171" y="368"/>
                    <a:pt x="171" y="368"/>
                  </a:cubicBezTo>
                  <a:cubicBezTo>
                    <a:pt x="175" y="369"/>
                    <a:pt x="179" y="370"/>
                    <a:pt x="182" y="370"/>
                  </a:cubicBezTo>
                  <a:cubicBezTo>
                    <a:pt x="187" y="370"/>
                    <a:pt x="191" y="369"/>
                    <a:pt x="195" y="367"/>
                  </a:cubicBezTo>
                  <a:cubicBezTo>
                    <a:pt x="195" y="213"/>
                    <a:pt x="195" y="213"/>
                    <a:pt x="195" y="213"/>
                  </a:cubicBezTo>
                  <a:cubicBezTo>
                    <a:pt x="191" y="214"/>
                    <a:pt x="187" y="214"/>
                    <a:pt x="183" y="214"/>
                  </a:cubicBezTo>
                  <a:cubicBezTo>
                    <a:pt x="179" y="214"/>
                    <a:pt x="175" y="214"/>
                    <a:pt x="171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351602" y="4397942"/>
            <a:ext cx="833865" cy="833974"/>
            <a:chOff x="5148063" y="3410880"/>
            <a:chExt cx="628312" cy="628312"/>
          </a:xfrm>
        </p:grpSpPr>
        <p:sp>
          <p:nvSpPr>
            <p:cNvPr id="73" name="矩形 72"/>
            <p:cNvSpPr/>
            <p:nvPr/>
          </p:nvSpPr>
          <p:spPr>
            <a:xfrm>
              <a:off x="5148063" y="3410880"/>
              <a:ext cx="628312" cy="628312"/>
            </a:xfrm>
            <a:prstGeom prst="rect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5225365" y="3546224"/>
              <a:ext cx="455563" cy="357624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351603" y="5310037"/>
            <a:ext cx="833865" cy="833974"/>
            <a:chOff x="5148064" y="4098048"/>
            <a:chExt cx="628312" cy="628312"/>
          </a:xfrm>
        </p:grpSpPr>
        <p:sp>
          <p:nvSpPr>
            <p:cNvPr id="76" name="矩形 75"/>
            <p:cNvSpPr/>
            <p:nvPr/>
          </p:nvSpPr>
          <p:spPr>
            <a:xfrm>
              <a:off x="5148064" y="4098048"/>
              <a:ext cx="628312" cy="628312"/>
            </a:xfrm>
            <a:prstGeom prst="rect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26"/>
            <p:cNvSpPr>
              <a:spLocks noEditPoints="1"/>
            </p:cNvSpPr>
            <p:nvPr/>
          </p:nvSpPr>
          <p:spPr bwMode="auto">
            <a:xfrm>
              <a:off x="5259646" y="4220808"/>
              <a:ext cx="405149" cy="382793"/>
            </a:xfrm>
            <a:custGeom>
              <a:avLst/>
              <a:gdLst>
                <a:gd name="T0" fmla="*/ 90 w 376"/>
                <a:gd name="T1" fmla="*/ 52 h 355"/>
                <a:gd name="T2" fmla="*/ 37 w 376"/>
                <a:gd name="T3" fmla="*/ 264 h 355"/>
                <a:gd name="T4" fmla="*/ 118 w 376"/>
                <a:gd name="T5" fmla="*/ 310 h 355"/>
                <a:gd name="T6" fmla="*/ 134 w 376"/>
                <a:gd name="T7" fmla="*/ 310 h 355"/>
                <a:gd name="T8" fmla="*/ 215 w 376"/>
                <a:gd name="T9" fmla="*/ 264 h 355"/>
                <a:gd name="T10" fmla="*/ 241 w 376"/>
                <a:gd name="T11" fmla="*/ 310 h 355"/>
                <a:gd name="T12" fmla="*/ 255 w 376"/>
                <a:gd name="T13" fmla="*/ 287 h 355"/>
                <a:gd name="T14" fmla="*/ 358 w 376"/>
                <a:gd name="T15" fmla="*/ 287 h 355"/>
                <a:gd name="T16" fmla="*/ 371 w 376"/>
                <a:gd name="T17" fmla="*/ 310 h 355"/>
                <a:gd name="T18" fmla="*/ 371 w 376"/>
                <a:gd name="T19" fmla="*/ 323 h 355"/>
                <a:gd name="T20" fmla="*/ 358 w 376"/>
                <a:gd name="T21" fmla="*/ 355 h 355"/>
                <a:gd name="T22" fmla="*/ 250 w 376"/>
                <a:gd name="T23" fmla="*/ 323 h 355"/>
                <a:gd name="T24" fmla="*/ 237 w 376"/>
                <a:gd name="T25" fmla="*/ 355 h 355"/>
                <a:gd name="T26" fmla="*/ 131 w 376"/>
                <a:gd name="T27" fmla="*/ 323 h 355"/>
                <a:gd name="T28" fmla="*/ 118 w 376"/>
                <a:gd name="T29" fmla="*/ 355 h 355"/>
                <a:gd name="T30" fmla="*/ 0 w 376"/>
                <a:gd name="T31" fmla="*/ 323 h 355"/>
                <a:gd name="T32" fmla="*/ 14 w 376"/>
                <a:gd name="T33" fmla="*/ 287 h 355"/>
                <a:gd name="T34" fmla="*/ 336 w 376"/>
                <a:gd name="T35" fmla="*/ 248 h 355"/>
                <a:gd name="T36" fmla="*/ 279 w 376"/>
                <a:gd name="T37" fmla="*/ 248 h 355"/>
                <a:gd name="T38" fmla="*/ 215 w 376"/>
                <a:gd name="T39" fmla="*/ 248 h 355"/>
                <a:gd name="T40" fmla="*/ 158 w 376"/>
                <a:gd name="T41" fmla="*/ 248 h 355"/>
                <a:gd name="T42" fmla="*/ 95 w 376"/>
                <a:gd name="T43" fmla="*/ 248 h 355"/>
                <a:gd name="T44" fmla="*/ 38 w 376"/>
                <a:gd name="T45" fmla="*/ 248 h 355"/>
                <a:gd name="T46" fmla="*/ 307 w 376"/>
                <a:gd name="T47" fmla="*/ 147 h 355"/>
                <a:gd name="T48" fmla="*/ 289 w 376"/>
                <a:gd name="T49" fmla="*/ 201 h 355"/>
                <a:gd name="T50" fmla="*/ 201 w 376"/>
                <a:gd name="T51" fmla="*/ 201 h 355"/>
                <a:gd name="T52" fmla="*/ 181 w 376"/>
                <a:gd name="T53" fmla="*/ 147 h 355"/>
                <a:gd name="T54" fmla="*/ 180 w 376"/>
                <a:gd name="T55" fmla="*/ 16 h 355"/>
                <a:gd name="T56" fmla="*/ 161 w 376"/>
                <a:gd name="T57" fmla="*/ 35 h 355"/>
                <a:gd name="T58" fmla="*/ 155 w 376"/>
                <a:gd name="T59" fmla="*/ 67 h 355"/>
                <a:gd name="T60" fmla="*/ 66 w 376"/>
                <a:gd name="T61" fmla="*/ 55 h 355"/>
                <a:gd name="T62" fmla="*/ 66 w 376"/>
                <a:gd name="T63" fmla="*/ 122 h 355"/>
                <a:gd name="T64" fmla="*/ 69 w 376"/>
                <a:gd name="T65" fmla="*/ 122 h 355"/>
                <a:gd name="T66" fmla="*/ 87 w 376"/>
                <a:gd name="T67" fmla="*/ 199 h 355"/>
                <a:gd name="T68" fmla="*/ 91 w 376"/>
                <a:gd name="T69" fmla="*/ 199 h 355"/>
                <a:gd name="T70" fmla="*/ 109 w 376"/>
                <a:gd name="T71" fmla="*/ 132 h 355"/>
                <a:gd name="T72" fmla="*/ 109 w 376"/>
                <a:gd name="T73" fmla="*/ 75 h 355"/>
                <a:gd name="T74" fmla="*/ 155 w 376"/>
                <a:gd name="T75" fmla="*/ 80 h 355"/>
                <a:gd name="T76" fmla="*/ 166 w 376"/>
                <a:gd name="T77" fmla="*/ 120 h 355"/>
                <a:gd name="T78" fmla="*/ 180 w 376"/>
                <a:gd name="T79" fmla="*/ 126 h 355"/>
                <a:gd name="T80" fmla="*/ 317 w 376"/>
                <a:gd name="T81" fmla="*/ 120 h 355"/>
                <a:gd name="T82" fmla="*/ 317 w 376"/>
                <a:gd name="T83" fmla="*/ 21 h 355"/>
                <a:gd name="T84" fmla="*/ 304 w 376"/>
                <a:gd name="T85" fmla="*/ 31 h 355"/>
                <a:gd name="T86" fmla="*/ 308 w 376"/>
                <a:gd name="T87" fmla="*/ 107 h 355"/>
                <a:gd name="T88" fmla="*/ 304 w 376"/>
                <a:gd name="T89" fmla="*/ 111 h 355"/>
                <a:gd name="T90" fmla="*/ 177 w 376"/>
                <a:gd name="T91" fmla="*/ 109 h 355"/>
                <a:gd name="T92" fmla="*/ 238 w 376"/>
                <a:gd name="T93" fmla="*/ 63 h 355"/>
                <a:gd name="T94" fmla="*/ 176 w 376"/>
                <a:gd name="T95" fmla="*/ 35 h 355"/>
                <a:gd name="T96" fmla="*/ 180 w 376"/>
                <a:gd name="T97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355">
                  <a:moveTo>
                    <a:pt x="90" y="0"/>
                  </a:moveTo>
                  <a:cubicBezTo>
                    <a:pt x="104" y="0"/>
                    <a:pt x="115" y="12"/>
                    <a:pt x="115" y="26"/>
                  </a:cubicBezTo>
                  <a:cubicBezTo>
                    <a:pt x="115" y="40"/>
                    <a:pt x="104" y="52"/>
                    <a:pt x="90" y="52"/>
                  </a:cubicBezTo>
                  <a:cubicBezTo>
                    <a:pt x="75" y="52"/>
                    <a:pt x="64" y="40"/>
                    <a:pt x="64" y="26"/>
                  </a:cubicBezTo>
                  <a:cubicBezTo>
                    <a:pt x="64" y="12"/>
                    <a:pt x="75" y="0"/>
                    <a:pt x="90" y="0"/>
                  </a:cubicBezTo>
                  <a:close/>
                  <a:moveTo>
                    <a:pt x="37" y="264"/>
                  </a:moveTo>
                  <a:cubicBezTo>
                    <a:pt x="95" y="264"/>
                    <a:pt x="95" y="264"/>
                    <a:pt x="95" y="264"/>
                  </a:cubicBezTo>
                  <a:cubicBezTo>
                    <a:pt x="108" y="264"/>
                    <a:pt x="118" y="274"/>
                    <a:pt x="118" y="287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87"/>
                    <a:pt x="134" y="287"/>
                    <a:pt x="134" y="287"/>
                  </a:cubicBezTo>
                  <a:cubicBezTo>
                    <a:pt x="134" y="274"/>
                    <a:pt x="144" y="264"/>
                    <a:pt x="156" y="264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27" y="264"/>
                    <a:pt x="237" y="274"/>
                    <a:pt x="237" y="287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287"/>
                    <a:pt x="255" y="287"/>
                    <a:pt x="255" y="287"/>
                  </a:cubicBezTo>
                  <a:cubicBezTo>
                    <a:pt x="255" y="274"/>
                    <a:pt x="265" y="264"/>
                    <a:pt x="278" y="264"/>
                  </a:cubicBezTo>
                  <a:cubicBezTo>
                    <a:pt x="336" y="264"/>
                    <a:pt x="336" y="264"/>
                    <a:pt x="336" y="264"/>
                  </a:cubicBezTo>
                  <a:cubicBezTo>
                    <a:pt x="348" y="264"/>
                    <a:pt x="358" y="274"/>
                    <a:pt x="358" y="287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62" y="310"/>
                    <a:pt x="362" y="310"/>
                    <a:pt x="362" y="310"/>
                  </a:cubicBezTo>
                  <a:cubicBezTo>
                    <a:pt x="371" y="310"/>
                    <a:pt x="371" y="310"/>
                    <a:pt x="371" y="310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6" y="323"/>
                    <a:pt x="376" y="323"/>
                    <a:pt x="376" y="323"/>
                  </a:cubicBezTo>
                  <a:cubicBezTo>
                    <a:pt x="371" y="323"/>
                    <a:pt x="371" y="323"/>
                    <a:pt x="371" y="323"/>
                  </a:cubicBezTo>
                  <a:cubicBezTo>
                    <a:pt x="362" y="323"/>
                    <a:pt x="362" y="323"/>
                    <a:pt x="362" y="323"/>
                  </a:cubicBezTo>
                  <a:cubicBezTo>
                    <a:pt x="358" y="323"/>
                    <a:pt x="358" y="323"/>
                    <a:pt x="358" y="323"/>
                  </a:cubicBezTo>
                  <a:cubicBezTo>
                    <a:pt x="358" y="355"/>
                    <a:pt x="358" y="355"/>
                    <a:pt x="358" y="355"/>
                  </a:cubicBezTo>
                  <a:cubicBezTo>
                    <a:pt x="255" y="355"/>
                    <a:pt x="255" y="355"/>
                    <a:pt x="255" y="355"/>
                  </a:cubicBezTo>
                  <a:cubicBezTo>
                    <a:pt x="255" y="323"/>
                    <a:pt x="255" y="323"/>
                    <a:pt x="255" y="323"/>
                  </a:cubicBezTo>
                  <a:cubicBezTo>
                    <a:pt x="250" y="323"/>
                    <a:pt x="250" y="323"/>
                    <a:pt x="250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37" y="323"/>
                    <a:pt x="237" y="323"/>
                    <a:pt x="237" y="323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134" y="355"/>
                    <a:pt x="134" y="355"/>
                    <a:pt x="134" y="355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20" y="323"/>
                    <a:pt x="120" y="323"/>
                    <a:pt x="120" y="323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8" y="355"/>
                    <a:pt x="118" y="355"/>
                    <a:pt x="118" y="355"/>
                  </a:cubicBezTo>
                  <a:cubicBezTo>
                    <a:pt x="14" y="355"/>
                    <a:pt x="14" y="355"/>
                    <a:pt x="14" y="355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14" y="310"/>
                    <a:pt x="14" y="310"/>
                    <a:pt x="14" y="310"/>
                  </a:cubicBezTo>
                  <a:cubicBezTo>
                    <a:pt x="14" y="287"/>
                    <a:pt x="14" y="287"/>
                    <a:pt x="14" y="287"/>
                  </a:cubicBezTo>
                  <a:cubicBezTo>
                    <a:pt x="14" y="274"/>
                    <a:pt x="24" y="264"/>
                    <a:pt x="37" y="264"/>
                  </a:cubicBezTo>
                  <a:close/>
                  <a:moveTo>
                    <a:pt x="307" y="220"/>
                  </a:moveTo>
                  <a:cubicBezTo>
                    <a:pt x="323" y="220"/>
                    <a:pt x="336" y="232"/>
                    <a:pt x="336" y="248"/>
                  </a:cubicBezTo>
                  <a:cubicBezTo>
                    <a:pt x="336" y="251"/>
                    <a:pt x="335" y="255"/>
                    <a:pt x="334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5"/>
                    <a:pt x="279" y="251"/>
                    <a:pt x="279" y="248"/>
                  </a:cubicBezTo>
                  <a:cubicBezTo>
                    <a:pt x="279" y="232"/>
                    <a:pt x="292" y="220"/>
                    <a:pt x="307" y="220"/>
                  </a:cubicBezTo>
                  <a:close/>
                  <a:moveTo>
                    <a:pt x="186" y="220"/>
                  </a:moveTo>
                  <a:cubicBezTo>
                    <a:pt x="202" y="220"/>
                    <a:pt x="215" y="232"/>
                    <a:pt x="215" y="248"/>
                  </a:cubicBezTo>
                  <a:cubicBezTo>
                    <a:pt x="215" y="251"/>
                    <a:pt x="214" y="255"/>
                    <a:pt x="213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59" y="255"/>
                    <a:pt x="158" y="251"/>
                    <a:pt x="158" y="248"/>
                  </a:cubicBezTo>
                  <a:cubicBezTo>
                    <a:pt x="158" y="232"/>
                    <a:pt x="171" y="220"/>
                    <a:pt x="186" y="220"/>
                  </a:cubicBezTo>
                  <a:close/>
                  <a:moveTo>
                    <a:pt x="67" y="220"/>
                  </a:moveTo>
                  <a:cubicBezTo>
                    <a:pt x="82" y="220"/>
                    <a:pt x="95" y="232"/>
                    <a:pt x="95" y="248"/>
                  </a:cubicBezTo>
                  <a:cubicBezTo>
                    <a:pt x="95" y="251"/>
                    <a:pt x="94" y="255"/>
                    <a:pt x="93" y="258"/>
                  </a:cubicBezTo>
                  <a:cubicBezTo>
                    <a:pt x="40" y="258"/>
                    <a:pt x="40" y="258"/>
                    <a:pt x="40" y="258"/>
                  </a:cubicBezTo>
                  <a:cubicBezTo>
                    <a:pt x="39" y="255"/>
                    <a:pt x="38" y="251"/>
                    <a:pt x="38" y="248"/>
                  </a:cubicBezTo>
                  <a:cubicBezTo>
                    <a:pt x="38" y="232"/>
                    <a:pt x="51" y="220"/>
                    <a:pt x="67" y="220"/>
                  </a:cubicBezTo>
                  <a:close/>
                  <a:moveTo>
                    <a:pt x="307" y="130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293" y="147"/>
                    <a:pt x="293" y="147"/>
                    <a:pt x="293" y="147"/>
                  </a:cubicBezTo>
                  <a:cubicBezTo>
                    <a:pt x="308" y="201"/>
                    <a:pt x="308" y="201"/>
                    <a:pt x="308" y="201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01" y="201"/>
                    <a:pt x="201" y="201"/>
                    <a:pt x="201" y="201"/>
                  </a:cubicBezTo>
                  <a:cubicBezTo>
                    <a:pt x="181" y="201"/>
                    <a:pt x="181" y="201"/>
                    <a:pt x="181" y="20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307" y="130"/>
                    <a:pt x="307" y="130"/>
                    <a:pt x="307" y="130"/>
                  </a:cubicBezTo>
                  <a:close/>
                  <a:moveTo>
                    <a:pt x="180" y="16"/>
                  </a:moveTo>
                  <a:cubicBezTo>
                    <a:pt x="175" y="16"/>
                    <a:pt x="170" y="18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3" y="25"/>
                    <a:pt x="161" y="30"/>
                    <a:pt x="161" y="35"/>
                  </a:cubicBezTo>
                  <a:cubicBezTo>
                    <a:pt x="161" y="72"/>
                    <a:pt x="161" y="72"/>
                    <a:pt x="161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63" y="55"/>
                    <a:pt x="117" y="55"/>
                    <a:pt x="66" y="55"/>
                  </a:cubicBezTo>
                  <a:cubicBezTo>
                    <a:pt x="57" y="55"/>
                    <a:pt x="50" y="63"/>
                    <a:pt x="50" y="7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99"/>
                    <a:pt x="91" y="199"/>
                    <a:pt x="91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89"/>
                    <a:pt x="109" y="189"/>
                    <a:pt x="109" y="189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12"/>
                    <a:pt x="163" y="117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70" y="124"/>
                    <a:pt x="175" y="126"/>
                    <a:pt x="180" y="126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9" y="126"/>
                    <a:pt x="314" y="124"/>
                    <a:pt x="317" y="120"/>
                  </a:cubicBezTo>
                  <a:cubicBezTo>
                    <a:pt x="317" y="120"/>
                    <a:pt x="317" y="120"/>
                    <a:pt x="317" y="120"/>
                  </a:cubicBezTo>
                  <a:cubicBezTo>
                    <a:pt x="321" y="117"/>
                    <a:pt x="323" y="112"/>
                    <a:pt x="323" y="107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3" y="30"/>
                    <a:pt x="321" y="25"/>
                    <a:pt x="317" y="21"/>
                  </a:cubicBezTo>
                  <a:cubicBezTo>
                    <a:pt x="314" y="18"/>
                    <a:pt x="309" y="16"/>
                    <a:pt x="304" y="16"/>
                  </a:cubicBezTo>
                  <a:cubicBezTo>
                    <a:pt x="180" y="16"/>
                    <a:pt x="180" y="16"/>
                    <a:pt x="180" y="16"/>
                  </a:cubicBezTo>
                  <a:close/>
                  <a:moveTo>
                    <a:pt x="304" y="31"/>
                  </a:moveTo>
                  <a:cubicBezTo>
                    <a:pt x="305" y="31"/>
                    <a:pt x="306" y="31"/>
                    <a:pt x="307" y="32"/>
                  </a:cubicBezTo>
                  <a:cubicBezTo>
                    <a:pt x="307" y="33"/>
                    <a:pt x="308" y="34"/>
                    <a:pt x="308" y="35"/>
                  </a:cubicBezTo>
                  <a:cubicBezTo>
                    <a:pt x="308" y="107"/>
                    <a:pt x="308" y="107"/>
                    <a:pt x="308" y="107"/>
                  </a:cubicBezTo>
                  <a:cubicBezTo>
                    <a:pt x="308" y="108"/>
                    <a:pt x="307" y="109"/>
                    <a:pt x="307" y="109"/>
                  </a:cubicBezTo>
                  <a:cubicBezTo>
                    <a:pt x="307" y="110"/>
                    <a:pt x="307" y="110"/>
                    <a:pt x="307" y="110"/>
                  </a:cubicBezTo>
                  <a:cubicBezTo>
                    <a:pt x="306" y="110"/>
                    <a:pt x="305" y="111"/>
                    <a:pt x="304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8" y="110"/>
                    <a:pt x="177" y="11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9"/>
                    <a:pt x="176" y="108"/>
                    <a:pt x="176" y="107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4"/>
                    <a:pt x="176" y="33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8" y="31"/>
                    <a:pt x="179" y="31"/>
                    <a:pt x="180" y="31"/>
                  </a:cubicBezTo>
                  <a:lnTo>
                    <a:pt x="304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028" tIns="45514" rIns="91028" bIns="455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75512D8-5E82-4C00-83C0-07F3C2DC635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9D4464D2-8B1E-4E89-A88D-9F369E6C9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6D177D4E-1CC0-4010-9E7E-BEDD31706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856EFE6A-FAF8-4293-870E-DE57342A9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C4954C66-0517-4592-A35D-00BD19C2C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2BEB66AC-9F45-4061-90EA-206A12257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0B1B6DC8-9015-48B1-A65A-2810E774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201BCD45-B2CC-47F1-9281-AF07E2248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4906D46E-A262-4B39-856B-5EF1EE9F2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E164C0F0-30B9-4C5D-A5A5-F5AE2F97A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48BEC7A2-51AA-4A8D-85D6-8EE60B01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D68D7A0E-1EE2-4D92-B035-0360FC3EC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2396DA9D-CF1E-40EA-8FB6-FC5A42473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A355AC4C-4570-4A9A-A8C5-90A25AEA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DF24CAF7-DF81-489D-A628-EE0677B5B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F22AA623-A579-4BF7-BEA5-FFF61D8A3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9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9" presetClass="entr" presetSubtype="5" fill="hold" grpId="0" nodeType="withEffect">
                                      <p:stCondLst>
                                        <p:cond delay="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0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1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5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0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4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8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9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4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8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102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03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10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107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 animBg="1"/>
          <p:bldP spid="42" grpId="0" animBg="1"/>
          <p:bldP spid="58" grpId="0"/>
          <p:bldP spid="62" grpId="0"/>
          <p:bldP spid="63" grpId="0"/>
          <p:bldP spid="64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9" presetClass="entr" presetSubtype="5" fill="hold" grpId="0" nodeType="withEffect">
                                      <p:stCondLst>
                                        <p:cond delay="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4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10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 animBg="1"/>
          <p:bldP spid="42" grpId="0" animBg="1"/>
          <p:bldP spid="58" grpId="0"/>
          <p:bldP spid="62" grpId="0"/>
          <p:bldP spid="63" grpId="0"/>
          <p:bldP spid="64" grpId="0"/>
          <p:bldP spid="6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一、此处添加章节标题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1498" y="4499026"/>
            <a:ext cx="2115220" cy="1291343"/>
            <a:chOff x="6685961" y="2819082"/>
            <a:chExt cx="2115220" cy="1291343"/>
          </a:xfrm>
        </p:grpSpPr>
        <p:sp>
          <p:nvSpPr>
            <p:cNvPr id="7" name="矩形 6"/>
            <p:cNvSpPr/>
            <p:nvPr/>
          </p:nvSpPr>
          <p:spPr>
            <a:xfrm>
              <a:off x="6685961" y="3171706"/>
              <a:ext cx="2115220" cy="938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88234" y="2819082"/>
              <a:ext cx="1910674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文字添加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72759" y="4499026"/>
            <a:ext cx="2115220" cy="1291343"/>
            <a:chOff x="6685961" y="2819082"/>
            <a:chExt cx="2115220" cy="1291343"/>
          </a:xfrm>
        </p:grpSpPr>
        <p:sp>
          <p:nvSpPr>
            <p:cNvPr id="10" name="矩形 9"/>
            <p:cNvSpPr/>
            <p:nvPr/>
          </p:nvSpPr>
          <p:spPr>
            <a:xfrm>
              <a:off x="6685961" y="3171706"/>
              <a:ext cx="2115220" cy="938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788234" y="2819082"/>
              <a:ext cx="1910674" cy="430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文字添加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04019" y="4499026"/>
            <a:ext cx="2115220" cy="1291343"/>
            <a:chOff x="6685961" y="2819082"/>
            <a:chExt cx="2115220" cy="1291343"/>
          </a:xfrm>
        </p:grpSpPr>
        <p:sp>
          <p:nvSpPr>
            <p:cNvPr id="13" name="矩形 12"/>
            <p:cNvSpPr/>
            <p:nvPr/>
          </p:nvSpPr>
          <p:spPr>
            <a:xfrm>
              <a:off x="6685961" y="3171706"/>
              <a:ext cx="2115220" cy="938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88234" y="2819082"/>
              <a:ext cx="1910674" cy="430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文字添加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35281" y="4499026"/>
            <a:ext cx="2115220" cy="1291343"/>
            <a:chOff x="6685961" y="2819082"/>
            <a:chExt cx="2115220" cy="1291343"/>
          </a:xfrm>
        </p:grpSpPr>
        <p:sp>
          <p:nvSpPr>
            <p:cNvPr id="16" name="矩形 15"/>
            <p:cNvSpPr/>
            <p:nvPr/>
          </p:nvSpPr>
          <p:spPr>
            <a:xfrm>
              <a:off x="6685961" y="3171706"/>
              <a:ext cx="2115220" cy="938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rPr>
                <a:t>此处添加详细文本描述，建议与标题相关并符合整体语言风格，建议与标题相关并符合整体语言风格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  <a:sym typeface="Lato Light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788234" y="2819082"/>
              <a:ext cx="1910674" cy="430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迷你简菱心" panose="02010609000101010101" pitchFamily="49" charset="-122"/>
                  <a:ea typeface="迷你简菱心" panose="02010609000101010101" pitchFamily="49" charset="-122"/>
                  <a:cs typeface="+mn-cs"/>
                </a:rPr>
                <a:t>文字添加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0153" y="2429172"/>
            <a:ext cx="1537911" cy="1537911"/>
            <a:chOff x="1230153" y="2118087"/>
            <a:chExt cx="1537911" cy="1537911"/>
          </a:xfrm>
        </p:grpSpPr>
        <p:sp>
          <p:nvSpPr>
            <p:cNvPr id="19" name="Oval 1"/>
            <p:cNvSpPr/>
            <p:nvPr/>
          </p:nvSpPr>
          <p:spPr>
            <a:xfrm>
              <a:off x="1341310" y="2229244"/>
              <a:ext cx="1315597" cy="1315597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Arc 2"/>
            <p:cNvSpPr/>
            <p:nvPr/>
          </p:nvSpPr>
          <p:spPr>
            <a:xfrm>
              <a:off x="1230153" y="2118087"/>
              <a:ext cx="1537911" cy="1537911"/>
            </a:xfrm>
            <a:prstGeom prst="arc">
              <a:avLst>
                <a:gd name="adj1" fmla="val 16200000"/>
                <a:gd name="adj2" fmla="val 10960510"/>
              </a:avLst>
            </a:prstGeom>
            <a:noFill/>
            <a:ln w="127000">
              <a:solidFill>
                <a:srgbClr val="F0B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574502" y="2569277"/>
              <a:ext cx="841320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Agency FB" panose="020B0503020202020204" pitchFamily="34" charset="0"/>
                  <a:ea typeface="迷你简准圆" panose="03000509000000000000" pitchFamily="65" charset="-122"/>
                  <a:cs typeface="+mn-cs"/>
                </a:rPr>
                <a:t>70%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迷你简准圆" panose="03000509000000000000" pitchFamily="65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61414" y="2419920"/>
            <a:ext cx="1537911" cy="1537911"/>
            <a:chOff x="3961414" y="2108835"/>
            <a:chExt cx="1537911" cy="1537911"/>
          </a:xfrm>
        </p:grpSpPr>
        <p:sp>
          <p:nvSpPr>
            <p:cNvPr id="23" name="Oval 3"/>
            <p:cNvSpPr/>
            <p:nvPr/>
          </p:nvSpPr>
          <p:spPr>
            <a:xfrm>
              <a:off x="4072571" y="2219992"/>
              <a:ext cx="1315597" cy="1315597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Arc 4"/>
            <p:cNvSpPr/>
            <p:nvPr/>
          </p:nvSpPr>
          <p:spPr>
            <a:xfrm>
              <a:off x="3961414" y="2108835"/>
              <a:ext cx="1537911" cy="1537911"/>
            </a:xfrm>
            <a:prstGeom prst="arc">
              <a:avLst>
                <a:gd name="adj1" fmla="val 16200000"/>
                <a:gd name="adj2" fmla="val 2367902"/>
              </a:avLst>
            </a:prstGeom>
            <a:noFill/>
            <a:ln w="127000">
              <a:solidFill>
                <a:srgbClr val="F0B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09709" y="2569277"/>
              <a:ext cx="841320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Agency FB" panose="020B0503020202020204" pitchFamily="34" charset="0"/>
                  <a:ea typeface="迷你简准圆" panose="03000509000000000000" pitchFamily="65" charset="-122"/>
                  <a:cs typeface="+mn-cs"/>
                </a:rPr>
                <a:t>40%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迷你简准圆" panose="03000509000000000000" pitchFamily="65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92675" y="2429172"/>
            <a:ext cx="1537911" cy="1537911"/>
            <a:chOff x="6692675" y="2118087"/>
            <a:chExt cx="1537911" cy="1537911"/>
          </a:xfrm>
        </p:grpSpPr>
        <p:sp>
          <p:nvSpPr>
            <p:cNvPr id="27" name="Oval 5"/>
            <p:cNvSpPr/>
            <p:nvPr/>
          </p:nvSpPr>
          <p:spPr>
            <a:xfrm>
              <a:off x="6803831" y="2229244"/>
              <a:ext cx="1315597" cy="1315597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Arc 6"/>
            <p:cNvSpPr/>
            <p:nvPr/>
          </p:nvSpPr>
          <p:spPr>
            <a:xfrm>
              <a:off x="6692675" y="2118087"/>
              <a:ext cx="1537911" cy="1537911"/>
            </a:xfrm>
            <a:prstGeom prst="arc">
              <a:avLst>
                <a:gd name="adj1" fmla="val 16200000"/>
                <a:gd name="adj2" fmla="val 13327544"/>
              </a:avLst>
            </a:prstGeom>
            <a:noFill/>
            <a:ln w="127000">
              <a:solidFill>
                <a:srgbClr val="F0B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040969" y="2569277"/>
              <a:ext cx="841320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Agency FB" panose="020B0503020202020204" pitchFamily="34" charset="0"/>
                  <a:ea typeface="迷你简准圆" panose="03000509000000000000" pitchFamily="65" charset="-122"/>
                  <a:cs typeface="+mn-cs"/>
                </a:rPr>
                <a:t>80%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迷你简准圆" panose="03000509000000000000" pitchFamily="65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23936" y="2437879"/>
            <a:ext cx="1537911" cy="1537911"/>
            <a:chOff x="9423936" y="2126794"/>
            <a:chExt cx="1537911" cy="1537911"/>
          </a:xfrm>
        </p:grpSpPr>
        <p:sp>
          <p:nvSpPr>
            <p:cNvPr id="31" name="Oval 7"/>
            <p:cNvSpPr/>
            <p:nvPr/>
          </p:nvSpPr>
          <p:spPr>
            <a:xfrm>
              <a:off x="9535093" y="2237951"/>
              <a:ext cx="1315597" cy="1315597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Arc 8"/>
            <p:cNvSpPr/>
            <p:nvPr/>
          </p:nvSpPr>
          <p:spPr>
            <a:xfrm>
              <a:off x="9423936" y="2126794"/>
              <a:ext cx="1537911" cy="1537911"/>
            </a:xfrm>
            <a:prstGeom prst="arc">
              <a:avLst>
                <a:gd name="adj1" fmla="val 16200000"/>
                <a:gd name="adj2" fmla="val 8018721"/>
              </a:avLst>
            </a:prstGeom>
            <a:noFill/>
            <a:ln w="127000">
              <a:solidFill>
                <a:srgbClr val="F0B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772231" y="2569277"/>
              <a:ext cx="841320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0B108"/>
                  </a:solidFill>
                  <a:effectLst/>
                  <a:uLnTx/>
                  <a:uFillTx/>
                  <a:latin typeface="Agency FB" panose="020B0503020202020204" pitchFamily="34" charset="0"/>
                  <a:ea typeface="迷你简准圆" panose="03000509000000000000" pitchFamily="65" charset="-122"/>
                  <a:cs typeface="+mn-cs"/>
                </a:rPr>
                <a:t>60%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Agency FB" panose="020B0503020202020204" pitchFamily="34" charset="0"/>
                <a:ea typeface="迷你简准圆" panose="03000509000000000000" pitchFamily="65" charset="-122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C483D80-6AE8-402A-BFE3-01A2D36A4D7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8561FF9-16F0-4645-882C-61CB9DDB2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461E9E68-C7C8-465C-81B1-00F311859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7FBFB0B-ED92-4D7F-9ECB-CEF9E7F15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B39BDAE-10D8-47A5-940C-74BBD88F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F579EAF1-3139-46DD-A9FB-C042AC12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638C52EB-2B0B-42B1-A083-624F47DAA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F0F8C796-10BF-4DEE-B137-29858261D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0CD43245-070B-4AAD-8182-D3784E147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871784E-D1A4-4E48-9AED-F3318477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2F9687B-88A9-4593-9961-DED1DEEF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38FFC720-CCA3-4490-BA2B-386C78A32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2A412664-A1B8-4BBF-9436-06A641754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128F6A9-E0BD-4C3C-A1A5-74D63BCE3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1938DA9B-9A72-450D-A663-3DAB5FADA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6A85664D-9DA1-4CE7-8E1B-8523DF62E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3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一、此处添加章节标题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45453" y="1775296"/>
            <a:ext cx="2705121" cy="4454298"/>
            <a:chOff x="4796168" y="1215956"/>
            <a:chExt cx="2705121" cy="4454298"/>
          </a:xfrm>
        </p:grpSpPr>
        <p:sp>
          <p:nvSpPr>
            <p:cNvPr id="7" name="Freeform 35"/>
            <p:cNvSpPr/>
            <p:nvPr/>
          </p:nvSpPr>
          <p:spPr bwMode="auto">
            <a:xfrm>
              <a:off x="6880294" y="2503775"/>
              <a:ext cx="620995" cy="1280323"/>
            </a:xfrm>
            <a:custGeom>
              <a:avLst/>
              <a:gdLst>
                <a:gd name="T0" fmla="*/ 54 w 66"/>
                <a:gd name="T1" fmla="*/ 2 h 138"/>
                <a:gd name="T2" fmla="*/ 33 w 66"/>
                <a:gd name="T3" fmla="*/ 75 h 138"/>
                <a:gd name="T4" fmla="*/ 33 w 66"/>
                <a:gd name="T5" fmla="*/ 76 h 138"/>
                <a:gd name="T6" fmla="*/ 15 w 66"/>
                <a:gd name="T7" fmla="*/ 111 h 138"/>
                <a:gd name="T8" fmla="*/ 13 w 66"/>
                <a:gd name="T9" fmla="*/ 115 h 138"/>
                <a:gd name="T10" fmla="*/ 0 w 66"/>
                <a:gd name="T11" fmla="*/ 138 h 138"/>
                <a:gd name="T12" fmla="*/ 14 w 66"/>
                <a:gd name="T13" fmla="*/ 138 h 138"/>
                <a:gd name="T14" fmla="*/ 23 w 66"/>
                <a:gd name="T15" fmla="*/ 121 h 138"/>
                <a:gd name="T16" fmla="*/ 25 w 66"/>
                <a:gd name="T17" fmla="*/ 117 h 138"/>
                <a:gd name="T18" fmla="*/ 43 w 66"/>
                <a:gd name="T19" fmla="*/ 81 h 138"/>
                <a:gd name="T20" fmla="*/ 66 w 66"/>
                <a:gd name="T21" fmla="*/ 2 h 138"/>
                <a:gd name="T22" fmla="*/ 66 w 66"/>
                <a:gd name="T23" fmla="*/ 0 h 138"/>
                <a:gd name="T24" fmla="*/ 54 w 66"/>
                <a:gd name="T25" fmla="*/ 0 h 138"/>
                <a:gd name="T26" fmla="*/ 54 w 66"/>
                <a:gd name="T27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38">
                  <a:moveTo>
                    <a:pt x="54" y="2"/>
                  </a:moveTo>
                  <a:cubicBezTo>
                    <a:pt x="54" y="28"/>
                    <a:pt x="47" y="53"/>
                    <a:pt x="33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3" y="94"/>
                    <a:pt x="17" y="107"/>
                    <a:pt x="15" y="111"/>
                  </a:cubicBezTo>
                  <a:cubicBezTo>
                    <a:pt x="14" y="112"/>
                    <a:pt x="13" y="113"/>
                    <a:pt x="13" y="115"/>
                  </a:cubicBezTo>
                  <a:cubicBezTo>
                    <a:pt x="8" y="122"/>
                    <a:pt x="4" y="130"/>
                    <a:pt x="0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7" y="131"/>
                    <a:pt x="21" y="124"/>
                    <a:pt x="23" y="121"/>
                  </a:cubicBezTo>
                  <a:cubicBezTo>
                    <a:pt x="24" y="119"/>
                    <a:pt x="25" y="118"/>
                    <a:pt x="25" y="117"/>
                  </a:cubicBezTo>
                  <a:cubicBezTo>
                    <a:pt x="28" y="112"/>
                    <a:pt x="37" y="95"/>
                    <a:pt x="43" y="81"/>
                  </a:cubicBezTo>
                  <a:cubicBezTo>
                    <a:pt x="58" y="58"/>
                    <a:pt x="66" y="30"/>
                    <a:pt x="66" y="2"/>
                  </a:cubicBezTo>
                  <a:cubicBezTo>
                    <a:pt x="66" y="1"/>
                    <a:pt x="66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1"/>
                    <a:pt x="54" y="2"/>
                  </a:cubicBezTo>
                  <a:close/>
                </a:path>
              </a:pathLst>
            </a:cu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796168" y="1215956"/>
              <a:ext cx="2690981" cy="4454298"/>
              <a:chOff x="4676620" y="1743303"/>
              <a:chExt cx="2690981" cy="4454298"/>
            </a:xfrm>
            <a:solidFill>
              <a:srgbClr val="E84C23"/>
            </a:solidFill>
            <a:effectLst/>
          </p:grpSpPr>
          <p:sp>
            <p:nvSpPr>
              <p:cNvPr id="9" name="Freeform 22"/>
              <p:cNvSpPr/>
              <p:nvPr/>
            </p:nvSpPr>
            <p:spPr bwMode="auto">
              <a:xfrm>
                <a:off x="5999318" y="4319283"/>
                <a:ext cx="877828" cy="1878318"/>
              </a:xfrm>
              <a:custGeom>
                <a:avLst/>
                <a:gdLst>
                  <a:gd name="T0" fmla="*/ 82 w 96"/>
                  <a:gd name="T1" fmla="*/ 0 h 206"/>
                  <a:gd name="T2" fmla="*/ 74 w 96"/>
                  <a:gd name="T3" fmla="*/ 29 h 206"/>
                  <a:gd name="T4" fmla="*/ 71 w 96"/>
                  <a:gd name="T5" fmla="*/ 50 h 206"/>
                  <a:gd name="T6" fmla="*/ 57 w 96"/>
                  <a:gd name="T7" fmla="*/ 75 h 206"/>
                  <a:gd name="T8" fmla="*/ 57 w 96"/>
                  <a:gd name="T9" fmla="*/ 85 h 206"/>
                  <a:gd name="T10" fmla="*/ 52 w 96"/>
                  <a:gd name="T11" fmla="*/ 94 h 206"/>
                  <a:gd name="T12" fmla="*/ 55 w 96"/>
                  <a:gd name="T13" fmla="*/ 102 h 206"/>
                  <a:gd name="T14" fmla="*/ 56 w 96"/>
                  <a:gd name="T15" fmla="*/ 103 h 206"/>
                  <a:gd name="T16" fmla="*/ 56 w 96"/>
                  <a:gd name="T17" fmla="*/ 104 h 206"/>
                  <a:gd name="T18" fmla="*/ 52 w 96"/>
                  <a:gd name="T19" fmla="*/ 112 h 206"/>
                  <a:gd name="T20" fmla="*/ 55 w 96"/>
                  <a:gd name="T21" fmla="*/ 119 h 206"/>
                  <a:gd name="T22" fmla="*/ 56 w 96"/>
                  <a:gd name="T23" fmla="*/ 121 h 206"/>
                  <a:gd name="T24" fmla="*/ 56 w 96"/>
                  <a:gd name="T25" fmla="*/ 121 h 206"/>
                  <a:gd name="T26" fmla="*/ 52 w 96"/>
                  <a:gd name="T27" fmla="*/ 130 h 206"/>
                  <a:gd name="T28" fmla="*/ 55 w 96"/>
                  <a:gd name="T29" fmla="*/ 137 h 206"/>
                  <a:gd name="T30" fmla="*/ 56 w 96"/>
                  <a:gd name="T31" fmla="*/ 138 h 206"/>
                  <a:gd name="T32" fmla="*/ 55 w 96"/>
                  <a:gd name="T33" fmla="*/ 139 h 206"/>
                  <a:gd name="T34" fmla="*/ 52 w 96"/>
                  <a:gd name="T35" fmla="*/ 147 h 206"/>
                  <a:gd name="T36" fmla="*/ 55 w 96"/>
                  <a:gd name="T37" fmla="*/ 155 h 206"/>
                  <a:gd name="T38" fmla="*/ 57 w 96"/>
                  <a:gd name="T39" fmla="*/ 157 h 206"/>
                  <a:gd name="T40" fmla="*/ 57 w 96"/>
                  <a:gd name="T41" fmla="*/ 157 h 206"/>
                  <a:gd name="T42" fmla="*/ 20 w 96"/>
                  <a:gd name="T43" fmla="*/ 191 h 206"/>
                  <a:gd name="T44" fmla="*/ 20 w 96"/>
                  <a:gd name="T45" fmla="*/ 191 h 206"/>
                  <a:gd name="T46" fmla="*/ 1 w 96"/>
                  <a:gd name="T47" fmla="*/ 194 h 206"/>
                  <a:gd name="T48" fmla="*/ 1 w 96"/>
                  <a:gd name="T49" fmla="*/ 194 h 206"/>
                  <a:gd name="T50" fmla="*/ 0 w 96"/>
                  <a:gd name="T51" fmla="*/ 194 h 206"/>
                  <a:gd name="T52" fmla="*/ 0 w 96"/>
                  <a:gd name="T53" fmla="*/ 206 h 206"/>
                  <a:gd name="T54" fmla="*/ 1 w 96"/>
                  <a:gd name="T55" fmla="*/ 206 h 206"/>
                  <a:gd name="T56" fmla="*/ 1 w 96"/>
                  <a:gd name="T57" fmla="*/ 206 h 206"/>
                  <a:gd name="T58" fmla="*/ 29 w 96"/>
                  <a:gd name="T59" fmla="*/ 198 h 206"/>
                  <a:gd name="T60" fmla="*/ 66 w 96"/>
                  <a:gd name="T61" fmla="*/ 165 h 206"/>
                  <a:gd name="T62" fmla="*/ 71 w 96"/>
                  <a:gd name="T63" fmla="*/ 156 h 206"/>
                  <a:gd name="T64" fmla="*/ 67 w 96"/>
                  <a:gd name="T65" fmla="*/ 148 h 206"/>
                  <a:gd name="T66" fmla="*/ 69 w 96"/>
                  <a:gd name="T67" fmla="*/ 148 h 206"/>
                  <a:gd name="T68" fmla="*/ 69 w 96"/>
                  <a:gd name="T69" fmla="*/ 144 h 206"/>
                  <a:gd name="T70" fmla="*/ 70 w 96"/>
                  <a:gd name="T71" fmla="*/ 138 h 206"/>
                  <a:gd name="T72" fmla="*/ 69 w 96"/>
                  <a:gd name="T73" fmla="*/ 133 h 206"/>
                  <a:gd name="T74" fmla="*/ 69 w 96"/>
                  <a:gd name="T75" fmla="*/ 126 h 206"/>
                  <a:gd name="T76" fmla="*/ 71 w 96"/>
                  <a:gd name="T77" fmla="*/ 121 h 206"/>
                  <a:gd name="T78" fmla="*/ 67 w 96"/>
                  <a:gd name="T79" fmla="*/ 113 h 206"/>
                  <a:gd name="T80" fmla="*/ 69 w 96"/>
                  <a:gd name="T81" fmla="*/ 113 h 206"/>
                  <a:gd name="T82" fmla="*/ 69 w 96"/>
                  <a:gd name="T83" fmla="*/ 109 h 206"/>
                  <a:gd name="T84" fmla="*/ 71 w 96"/>
                  <a:gd name="T85" fmla="*/ 103 h 206"/>
                  <a:gd name="T86" fmla="*/ 67 w 96"/>
                  <a:gd name="T87" fmla="*/ 95 h 206"/>
                  <a:gd name="T88" fmla="*/ 69 w 96"/>
                  <a:gd name="T89" fmla="*/ 95 h 206"/>
                  <a:gd name="T90" fmla="*/ 69 w 96"/>
                  <a:gd name="T91" fmla="*/ 78 h 206"/>
                  <a:gd name="T92" fmla="*/ 82 w 96"/>
                  <a:gd name="T93" fmla="*/ 54 h 206"/>
                  <a:gd name="T94" fmla="*/ 83 w 96"/>
                  <a:gd name="T95" fmla="*/ 53 h 206"/>
                  <a:gd name="T96" fmla="*/ 86 w 96"/>
                  <a:gd name="T97" fmla="*/ 29 h 206"/>
                  <a:gd name="T98" fmla="*/ 86 w 96"/>
                  <a:gd name="T99" fmla="*/ 29 h 206"/>
                  <a:gd name="T100" fmla="*/ 86 w 96"/>
                  <a:gd name="T101" fmla="*/ 28 h 206"/>
                  <a:gd name="T102" fmla="*/ 96 w 96"/>
                  <a:gd name="T103" fmla="*/ 0 h 206"/>
                  <a:gd name="T104" fmla="*/ 82 w 96"/>
                  <a:gd name="T10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6" h="206">
                    <a:moveTo>
                      <a:pt x="82" y="0"/>
                    </a:moveTo>
                    <a:cubicBezTo>
                      <a:pt x="77" y="11"/>
                      <a:pt x="73" y="21"/>
                      <a:pt x="74" y="29"/>
                    </a:cubicBezTo>
                    <a:cubicBezTo>
                      <a:pt x="73" y="39"/>
                      <a:pt x="71" y="47"/>
                      <a:pt x="71" y="50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4" y="87"/>
                      <a:pt x="52" y="90"/>
                      <a:pt x="52" y="94"/>
                    </a:cubicBezTo>
                    <a:cubicBezTo>
                      <a:pt x="52" y="97"/>
                      <a:pt x="53" y="100"/>
                      <a:pt x="55" y="102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3" y="106"/>
                      <a:pt x="52" y="109"/>
                      <a:pt x="52" y="112"/>
                    </a:cubicBezTo>
                    <a:cubicBezTo>
                      <a:pt x="52" y="115"/>
                      <a:pt x="53" y="117"/>
                      <a:pt x="55" y="119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53" y="123"/>
                      <a:pt x="52" y="126"/>
                      <a:pt x="52" y="130"/>
                    </a:cubicBezTo>
                    <a:cubicBezTo>
                      <a:pt x="52" y="132"/>
                      <a:pt x="53" y="135"/>
                      <a:pt x="55" y="137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55" y="139"/>
                      <a:pt x="55" y="139"/>
                      <a:pt x="55" y="139"/>
                    </a:cubicBezTo>
                    <a:cubicBezTo>
                      <a:pt x="53" y="141"/>
                      <a:pt x="52" y="144"/>
                      <a:pt x="52" y="147"/>
                    </a:cubicBezTo>
                    <a:cubicBezTo>
                      <a:pt x="52" y="150"/>
                      <a:pt x="53" y="153"/>
                      <a:pt x="55" y="155"/>
                    </a:cubicBezTo>
                    <a:cubicBezTo>
                      <a:pt x="57" y="157"/>
                      <a:pt x="57" y="157"/>
                      <a:pt x="57" y="157"/>
                    </a:cubicBezTo>
                    <a:cubicBezTo>
                      <a:pt x="57" y="157"/>
                      <a:pt x="57" y="157"/>
                      <a:pt x="57" y="157"/>
                    </a:cubicBezTo>
                    <a:cubicBezTo>
                      <a:pt x="20" y="191"/>
                      <a:pt x="20" y="191"/>
                      <a:pt x="20" y="191"/>
                    </a:cubicBezTo>
                    <a:cubicBezTo>
                      <a:pt x="20" y="191"/>
                      <a:pt x="20" y="191"/>
                      <a:pt x="20" y="191"/>
                    </a:cubicBezTo>
                    <a:cubicBezTo>
                      <a:pt x="18" y="192"/>
                      <a:pt x="11" y="194"/>
                      <a:pt x="1" y="194"/>
                    </a:cubicBezTo>
                    <a:cubicBezTo>
                      <a:pt x="1" y="194"/>
                      <a:pt x="1" y="194"/>
                      <a:pt x="1" y="194"/>
                    </a:cubicBezTo>
                    <a:cubicBezTo>
                      <a:pt x="1" y="194"/>
                      <a:pt x="0" y="194"/>
                      <a:pt x="0" y="194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6"/>
                      <a:pt x="1" y="206"/>
                      <a:pt x="1" y="206"/>
                    </a:cubicBezTo>
                    <a:cubicBezTo>
                      <a:pt x="1" y="206"/>
                      <a:pt x="1" y="206"/>
                      <a:pt x="1" y="206"/>
                    </a:cubicBezTo>
                    <a:cubicBezTo>
                      <a:pt x="7" y="206"/>
                      <a:pt x="24" y="206"/>
                      <a:pt x="29" y="198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9" y="163"/>
                      <a:pt x="71" y="159"/>
                      <a:pt x="71" y="156"/>
                    </a:cubicBezTo>
                    <a:cubicBezTo>
                      <a:pt x="71" y="153"/>
                      <a:pt x="69" y="150"/>
                      <a:pt x="67" y="148"/>
                    </a:cubicBezTo>
                    <a:cubicBezTo>
                      <a:pt x="69" y="148"/>
                      <a:pt x="69" y="148"/>
                      <a:pt x="69" y="148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70" y="142"/>
                      <a:pt x="70" y="140"/>
                      <a:pt x="70" y="138"/>
                    </a:cubicBezTo>
                    <a:cubicBezTo>
                      <a:pt x="70" y="136"/>
                      <a:pt x="70" y="134"/>
                      <a:pt x="69" y="133"/>
                    </a:cubicBezTo>
                    <a:cubicBezTo>
                      <a:pt x="69" y="126"/>
                      <a:pt x="69" y="126"/>
                      <a:pt x="69" y="126"/>
                    </a:cubicBezTo>
                    <a:cubicBezTo>
                      <a:pt x="70" y="125"/>
                      <a:pt x="71" y="123"/>
                      <a:pt x="71" y="121"/>
                    </a:cubicBezTo>
                    <a:cubicBezTo>
                      <a:pt x="71" y="118"/>
                      <a:pt x="69" y="115"/>
                      <a:pt x="67" y="11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70" y="107"/>
                      <a:pt x="71" y="105"/>
                      <a:pt x="71" y="103"/>
                    </a:cubicBezTo>
                    <a:cubicBezTo>
                      <a:pt x="71" y="100"/>
                      <a:pt x="69" y="97"/>
                      <a:pt x="67" y="95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5" y="42"/>
                      <a:pt x="86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5" y="22"/>
                      <a:pt x="90" y="10"/>
                      <a:pt x="96" y="0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腾祥澜黑简" panose="01010104010101010101" pitchFamily="2" charset="-122"/>
                  <a:cs typeface="+mn-cs"/>
                </a:endParaRPr>
              </a:p>
            </p:txBody>
          </p:sp>
          <p:sp>
            <p:nvSpPr>
              <p:cNvPr id="10" name="Freeform 23"/>
              <p:cNvSpPr/>
              <p:nvPr/>
            </p:nvSpPr>
            <p:spPr bwMode="auto">
              <a:xfrm>
                <a:off x="5151950" y="4319283"/>
                <a:ext cx="862494" cy="1878318"/>
              </a:xfrm>
              <a:custGeom>
                <a:avLst/>
                <a:gdLst>
                  <a:gd name="T0" fmla="*/ 77 w 94"/>
                  <a:gd name="T1" fmla="*/ 191 h 206"/>
                  <a:gd name="T2" fmla="*/ 77 w 94"/>
                  <a:gd name="T3" fmla="*/ 191 h 206"/>
                  <a:gd name="T4" fmla="*/ 42 w 94"/>
                  <a:gd name="T5" fmla="*/ 160 h 206"/>
                  <a:gd name="T6" fmla="*/ 44 w 94"/>
                  <a:gd name="T7" fmla="*/ 153 h 206"/>
                  <a:gd name="T8" fmla="*/ 41 w 94"/>
                  <a:gd name="T9" fmla="*/ 146 h 206"/>
                  <a:gd name="T10" fmla="*/ 40 w 94"/>
                  <a:gd name="T11" fmla="*/ 145 h 206"/>
                  <a:gd name="T12" fmla="*/ 41 w 94"/>
                  <a:gd name="T13" fmla="*/ 144 h 206"/>
                  <a:gd name="T14" fmla="*/ 44 w 94"/>
                  <a:gd name="T15" fmla="*/ 136 h 206"/>
                  <a:gd name="T16" fmla="*/ 41 w 94"/>
                  <a:gd name="T17" fmla="*/ 128 h 206"/>
                  <a:gd name="T18" fmla="*/ 40 w 94"/>
                  <a:gd name="T19" fmla="*/ 127 h 206"/>
                  <a:gd name="T20" fmla="*/ 41 w 94"/>
                  <a:gd name="T21" fmla="*/ 126 h 206"/>
                  <a:gd name="T22" fmla="*/ 44 w 94"/>
                  <a:gd name="T23" fmla="*/ 118 h 206"/>
                  <a:gd name="T24" fmla="*/ 41 w 94"/>
                  <a:gd name="T25" fmla="*/ 110 h 206"/>
                  <a:gd name="T26" fmla="*/ 40 w 94"/>
                  <a:gd name="T27" fmla="*/ 109 h 206"/>
                  <a:gd name="T28" fmla="*/ 41 w 94"/>
                  <a:gd name="T29" fmla="*/ 109 h 206"/>
                  <a:gd name="T30" fmla="*/ 44 w 94"/>
                  <a:gd name="T31" fmla="*/ 101 h 206"/>
                  <a:gd name="T32" fmla="*/ 39 w 94"/>
                  <a:gd name="T33" fmla="*/ 91 h 206"/>
                  <a:gd name="T34" fmla="*/ 39 w 94"/>
                  <a:gd name="T35" fmla="*/ 74 h 206"/>
                  <a:gd name="T36" fmla="*/ 36 w 94"/>
                  <a:gd name="T37" fmla="*/ 72 h 206"/>
                  <a:gd name="T38" fmla="*/ 24 w 94"/>
                  <a:gd name="T39" fmla="*/ 51 h 206"/>
                  <a:gd name="T40" fmla="*/ 22 w 94"/>
                  <a:gd name="T41" fmla="*/ 29 h 206"/>
                  <a:gd name="T42" fmla="*/ 13 w 94"/>
                  <a:gd name="T43" fmla="*/ 0 h 206"/>
                  <a:gd name="T44" fmla="*/ 0 w 94"/>
                  <a:gd name="T45" fmla="*/ 0 h 206"/>
                  <a:gd name="T46" fmla="*/ 10 w 94"/>
                  <a:gd name="T47" fmla="*/ 28 h 206"/>
                  <a:gd name="T48" fmla="*/ 10 w 94"/>
                  <a:gd name="T49" fmla="*/ 29 h 206"/>
                  <a:gd name="T50" fmla="*/ 10 w 94"/>
                  <a:gd name="T51" fmla="*/ 29 h 206"/>
                  <a:gd name="T52" fmla="*/ 13 w 94"/>
                  <a:gd name="T53" fmla="*/ 53 h 206"/>
                  <a:gd name="T54" fmla="*/ 13 w 94"/>
                  <a:gd name="T55" fmla="*/ 54 h 206"/>
                  <a:gd name="T56" fmla="*/ 27 w 94"/>
                  <a:gd name="T57" fmla="*/ 80 h 206"/>
                  <a:gd name="T58" fmla="*/ 27 w 94"/>
                  <a:gd name="T59" fmla="*/ 104 h 206"/>
                  <a:gd name="T60" fmla="*/ 25 w 94"/>
                  <a:gd name="T61" fmla="*/ 109 h 206"/>
                  <a:gd name="T62" fmla="*/ 29 w 94"/>
                  <a:gd name="T63" fmla="*/ 117 h 206"/>
                  <a:gd name="T64" fmla="*/ 30 w 94"/>
                  <a:gd name="T65" fmla="*/ 118 h 206"/>
                  <a:gd name="T66" fmla="*/ 25 w 94"/>
                  <a:gd name="T67" fmla="*/ 127 h 206"/>
                  <a:gd name="T68" fmla="*/ 29 w 94"/>
                  <a:gd name="T69" fmla="*/ 135 h 206"/>
                  <a:gd name="T70" fmla="*/ 30 w 94"/>
                  <a:gd name="T71" fmla="*/ 136 h 206"/>
                  <a:gd name="T72" fmla="*/ 25 w 94"/>
                  <a:gd name="T73" fmla="*/ 145 h 206"/>
                  <a:gd name="T74" fmla="*/ 29 w 94"/>
                  <a:gd name="T75" fmla="*/ 153 h 206"/>
                  <a:gd name="T76" fmla="*/ 27 w 94"/>
                  <a:gd name="T77" fmla="*/ 153 h 206"/>
                  <a:gd name="T78" fmla="*/ 27 w 94"/>
                  <a:gd name="T79" fmla="*/ 162 h 206"/>
                  <a:gd name="T80" fmla="*/ 67 w 94"/>
                  <a:gd name="T81" fmla="*/ 198 h 206"/>
                  <a:gd name="T82" fmla="*/ 94 w 94"/>
                  <a:gd name="T83" fmla="*/ 206 h 206"/>
                  <a:gd name="T84" fmla="*/ 94 w 94"/>
                  <a:gd name="T85" fmla="*/ 194 h 206"/>
                  <a:gd name="T86" fmla="*/ 77 w 94"/>
                  <a:gd name="T87" fmla="*/ 19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" h="206">
                    <a:moveTo>
                      <a:pt x="77" y="191"/>
                    </a:moveTo>
                    <a:cubicBezTo>
                      <a:pt x="77" y="191"/>
                      <a:pt x="77" y="191"/>
                      <a:pt x="77" y="191"/>
                    </a:cubicBezTo>
                    <a:cubicBezTo>
                      <a:pt x="42" y="160"/>
                      <a:pt x="42" y="160"/>
                      <a:pt x="42" y="160"/>
                    </a:cubicBezTo>
                    <a:cubicBezTo>
                      <a:pt x="43" y="158"/>
                      <a:pt x="44" y="156"/>
                      <a:pt x="44" y="153"/>
                    </a:cubicBezTo>
                    <a:cubicBezTo>
                      <a:pt x="44" y="150"/>
                      <a:pt x="43" y="148"/>
                      <a:pt x="41" y="146"/>
                    </a:cubicBezTo>
                    <a:cubicBezTo>
                      <a:pt x="40" y="145"/>
                      <a:pt x="40" y="145"/>
                      <a:pt x="40" y="145"/>
                    </a:cubicBezTo>
                    <a:cubicBezTo>
                      <a:pt x="41" y="144"/>
                      <a:pt x="41" y="144"/>
                      <a:pt x="41" y="144"/>
                    </a:cubicBezTo>
                    <a:cubicBezTo>
                      <a:pt x="43" y="142"/>
                      <a:pt x="44" y="139"/>
                      <a:pt x="44" y="136"/>
                    </a:cubicBezTo>
                    <a:cubicBezTo>
                      <a:pt x="44" y="133"/>
                      <a:pt x="43" y="130"/>
                      <a:pt x="41" y="128"/>
                    </a:cubicBezTo>
                    <a:cubicBezTo>
                      <a:pt x="40" y="127"/>
                      <a:pt x="40" y="127"/>
                      <a:pt x="40" y="127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3" y="124"/>
                      <a:pt x="44" y="121"/>
                      <a:pt x="44" y="118"/>
                    </a:cubicBezTo>
                    <a:cubicBezTo>
                      <a:pt x="44" y="115"/>
                      <a:pt x="43" y="112"/>
                      <a:pt x="41" y="110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3" y="106"/>
                      <a:pt x="44" y="104"/>
                      <a:pt x="44" y="101"/>
                    </a:cubicBezTo>
                    <a:cubicBezTo>
                      <a:pt x="44" y="97"/>
                      <a:pt x="42" y="93"/>
                      <a:pt x="39" y="9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0" y="68"/>
                      <a:pt x="26" y="55"/>
                      <a:pt x="24" y="51"/>
                    </a:cubicBezTo>
                    <a:cubicBezTo>
                      <a:pt x="24" y="49"/>
                      <a:pt x="23" y="40"/>
                      <a:pt x="22" y="29"/>
                    </a:cubicBezTo>
                    <a:cubicBezTo>
                      <a:pt x="22" y="21"/>
                      <a:pt x="18" y="11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10"/>
                      <a:pt x="10" y="22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42"/>
                      <a:pt x="13" y="53"/>
                      <a:pt x="13" y="5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5"/>
                      <a:pt x="18" y="71"/>
                      <a:pt x="27" y="80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6" y="106"/>
                      <a:pt x="25" y="107"/>
                      <a:pt x="25" y="109"/>
                    </a:cubicBezTo>
                    <a:cubicBezTo>
                      <a:pt x="25" y="112"/>
                      <a:pt x="27" y="115"/>
                      <a:pt x="29" y="117"/>
                    </a:cubicBezTo>
                    <a:cubicBezTo>
                      <a:pt x="29" y="118"/>
                      <a:pt x="29" y="118"/>
                      <a:pt x="30" y="118"/>
                    </a:cubicBezTo>
                    <a:cubicBezTo>
                      <a:pt x="27" y="120"/>
                      <a:pt x="25" y="123"/>
                      <a:pt x="25" y="127"/>
                    </a:cubicBezTo>
                    <a:cubicBezTo>
                      <a:pt x="25" y="130"/>
                      <a:pt x="27" y="133"/>
                      <a:pt x="29" y="135"/>
                    </a:cubicBezTo>
                    <a:cubicBezTo>
                      <a:pt x="29" y="135"/>
                      <a:pt x="29" y="136"/>
                      <a:pt x="30" y="136"/>
                    </a:cubicBezTo>
                    <a:cubicBezTo>
                      <a:pt x="27" y="138"/>
                      <a:pt x="25" y="141"/>
                      <a:pt x="25" y="145"/>
                    </a:cubicBezTo>
                    <a:cubicBezTo>
                      <a:pt x="25" y="148"/>
                      <a:pt x="27" y="151"/>
                      <a:pt x="29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7" y="162"/>
                      <a:pt x="27" y="162"/>
                      <a:pt x="27" y="162"/>
                    </a:cubicBezTo>
                    <a:cubicBezTo>
                      <a:pt x="67" y="198"/>
                      <a:pt x="67" y="198"/>
                      <a:pt x="67" y="198"/>
                    </a:cubicBezTo>
                    <a:cubicBezTo>
                      <a:pt x="72" y="205"/>
                      <a:pt x="88" y="206"/>
                      <a:pt x="94" y="206"/>
                    </a:cubicBezTo>
                    <a:cubicBezTo>
                      <a:pt x="94" y="194"/>
                      <a:pt x="94" y="194"/>
                      <a:pt x="94" y="194"/>
                    </a:cubicBezTo>
                    <a:cubicBezTo>
                      <a:pt x="85" y="194"/>
                      <a:pt x="78" y="192"/>
                      <a:pt x="77" y="191"/>
                    </a:cubicBezTo>
                    <a:close/>
                  </a:path>
                </a:pathLst>
              </a:cu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腾祥澜黑简" panose="01010104010101010101" pitchFamily="2" charset="-122"/>
                  <a:cs typeface="+mn-cs"/>
                </a:endParaRPr>
              </a:p>
            </p:txBody>
          </p:sp>
          <p:sp>
            <p:nvSpPr>
              <p:cNvPr id="11" name="Freeform 24"/>
              <p:cNvSpPr/>
              <p:nvPr/>
            </p:nvSpPr>
            <p:spPr bwMode="auto">
              <a:xfrm>
                <a:off x="4676620" y="3061959"/>
                <a:ext cx="594163" cy="1257323"/>
              </a:xfrm>
              <a:custGeom>
                <a:avLst/>
                <a:gdLst>
                  <a:gd name="T0" fmla="*/ 53 w 65"/>
                  <a:gd name="T1" fmla="*/ 115 h 138"/>
                  <a:gd name="T2" fmla="*/ 51 w 65"/>
                  <a:gd name="T3" fmla="*/ 111 h 138"/>
                  <a:gd name="T4" fmla="*/ 30 w 65"/>
                  <a:gd name="T5" fmla="*/ 70 h 138"/>
                  <a:gd name="T6" fmla="*/ 30 w 65"/>
                  <a:gd name="T7" fmla="*/ 70 h 138"/>
                  <a:gd name="T8" fmla="*/ 12 w 65"/>
                  <a:gd name="T9" fmla="*/ 2 h 138"/>
                  <a:gd name="T10" fmla="*/ 12 w 65"/>
                  <a:gd name="T11" fmla="*/ 0 h 138"/>
                  <a:gd name="T12" fmla="*/ 0 w 65"/>
                  <a:gd name="T13" fmla="*/ 0 h 138"/>
                  <a:gd name="T14" fmla="*/ 0 w 65"/>
                  <a:gd name="T15" fmla="*/ 2 h 138"/>
                  <a:gd name="T16" fmla="*/ 19 w 65"/>
                  <a:gd name="T17" fmla="*/ 76 h 138"/>
                  <a:gd name="T18" fmla="*/ 40 w 65"/>
                  <a:gd name="T19" fmla="*/ 117 h 138"/>
                  <a:gd name="T20" fmla="*/ 42 w 65"/>
                  <a:gd name="T21" fmla="*/ 121 h 138"/>
                  <a:gd name="T22" fmla="*/ 52 w 65"/>
                  <a:gd name="T23" fmla="*/ 138 h 138"/>
                  <a:gd name="T24" fmla="*/ 65 w 65"/>
                  <a:gd name="T25" fmla="*/ 138 h 138"/>
                  <a:gd name="T26" fmla="*/ 53 w 65"/>
                  <a:gd name="T27" fmla="*/ 11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138">
                    <a:moveTo>
                      <a:pt x="53" y="115"/>
                    </a:moveTo>
                    <a:cubicBezTo>
                      <a:pt x="52" y="113"/>
                      <a:pt x="51" y="112"/>
                      <a:pt x="51" y="111"/>
                    </a:cubicBezTo>
                    <a:cubicBezTo>
                      <a:pt x="47" y="105"/>
                      <a:pt x="36" y="83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18" y="49"/>
                      <a:pt x="12" y="26"/>
                      <a:pt x="12" y="2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8"/>
                      <a:pt x="7" y="54"/>
                      <a:pt x="19" y="76"/>
                    </a:cubicBezTo>
                    <a:cubicBezTo>
                      <a:pt x="26" y="89"/>
                      <a:pt x="37" y="111"/>
                      <a:pt x="40" y="117"/>
                    </a:cubicBezTo>
                    <a:cubicBezTo>
                      <a:pt x="41" y="118"/>
                      <a:pt x="41" y="119"/>
                      <a:pt x="42" y="121"/>
                    </a:cubicBezTo>
                    <a:cubicBezTo>
                      <a:pt x="44" y="124"/>
                      <a:pt x="48" y="131"/>
                      <a:pt x="52" y="138"/>
                    </a:cubicBezTo>
                    <a:cubicBezTo>
                      <a:pt x="65" y="138"/>
                      <a:pt x="65" y="138"/>
                      <a:pt x="65" y="138"/>
                    </a:cubicBezTo>
                    <a:cubicBezTo>
                      <a:pt x="61" y="130"/>
                      <a:pt x="57" y="122"/>
                      <a:pt x="53" y="115"/>
                    </a:cubicBezTo>
                    <a:close/>
                  </a:path>
                </a:pathLst>
              </a:cu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腾祥澜黑简" panose="01010104010101010101" pitchFamily="2" charset="-122"/>
                  <a:cs typeface="+mn-cs"/>
                </a:endParaRPr>
              </a:p>
            </p:txBody>
          </p:sp>
          <p:sp>
            <p:nvSpPr>
              <p:cNvPr id="12" name="Freeform 25"/>
              <p:cNvSpPr/>
              <p:nvPr/>
            </p:nvSpPr>
            <p:spPr bwMode="auto">
              <a:xfrm>
                <a:off x="6014444" y="1743303"/>
                <a:ext cx="1353157" cy="1318656"/>
              </a:xfrm>
              <a:custGeom>
                <a:avLst/>
                <a:gdLst>
                  <a:gd name="T0" fmla="*/ 1 w 148"/>
                  <a:gd name="T1" fmla="*/ 12 h 145"/>
                  <a:gd name="T2" fmla="*/ 136 w 148"/>
                  <a:gd name="T3" fmla="*/ 145 h 145"/>
                  <a:gd name="T4" fmla="*/ 148 w 148"/>
                  <a:gd name="T5" fmla="*/ 145 h 145"/>
                  <a:gd name="T6" fmla="*/ 1 w 148"/>
                  <a:gd name="T7" fmla="*/ 0 h 145"/>
                  <a:gd name="T8" fmla="*/ 0 w 148"/>
                  <a:gd name="T9" fmla="*/ 0 h 145"/>
                  <a:gd name="T10" fmla="*/ 0 w 148"/>
                  <a:gd name="T11" fmla="*/ 12 h 145"/>
                  <a:gd name="T12" fmla="*/ 1 w 148"/>
                  <a:gd name="T1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5">
                    <a:moveTo>
                      <a:pt x="1" y="12"/>
                    </a:moveTo>
                    <a:cubicBezTo>
                      <a:pt x="75" y="12"/>
                      <a:pt x="135" y="71"/>
                      <a:pt x="136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7" y="64"/>
                      <a:pt x="8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腾祥澜黑简" panose="01010104010101010101" pitchFamily="2" charset="-122"/>
                  <a:cs typeface="+mn-cs"/>
                </a:endParaRPr>
              </a:p>
            </p:txBody>
          </p:sp>
          <p:sp>
            <p:nvSpPr>
              <p:cNvPr id="13" name="Freeform 27"/>
              <p:cNvSpPr/>
              <p:nvPr/>
            </p:nvSpPr>
            <p:spPr bwMode="auto">
              <a:xfrm>
                <a:off x="4676620" y="1743303"/>
                <a:ext cx="1337824" cy="1318656"/>
              </a:xfrm>
              <a:custGeom>
                <a:avLst/>
                <a:gdLst>
                  <a:gd name="T0" fmla="*/ 146 w 146"/>
                  <a:gd name="T1" fmla="*/ 12 h 145"/>
                  <a:gd name="T2" fmla="*/ 146 w 146"/>
                  <a:gd name="T3" fmla="*/ 0 h 145"/>
                  <a:gd name="T4" fmla="*/ 0 w 146"/>
                  <a:gd name="T5" fmla="*/ 145 h 145"/>
                  <a:gd name="T6" fmla="*/ 12 w 146"/>
                  <a:gd name="T7" fmla="*/ 145 h 145"/>
                  <a:gd name="T8" fmla="*/ 146 w 146"/>
                  <a:gd name="T9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45">
                    <a:moveTo>
                      <a:pt x="146" y="12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66" y="0"/>
                      <a:pt x="1" y="65"/>
                      <a:pt x="0" y="145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3" y="71"/>
                      <a:pt x="73" y="12"/>
                      <a:pt x="146" y="12"/>
                    </a:cubicBezTo>
                    <a:close/>
                  </a:path>
                </a:pathLst>
              </a:custGeom>
              <a:solidFill>
                <a:srgbClr val="F0B108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腾祥澜黑简" panose="0101010401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565166" y="2685763"/>
            <a:ext cx="575222" cy="575222"/>
            <a:chOff x="4602874" y="2242702"/>
            <a:chExt cx="575222" cy="575222"/>
          </a:xfrm>
        </p:grpSpPr>
        <p:grpSp>
          <p:nvGrpSpPr>
            <p:cNvPr id="15" name="组合 14"/>
            <p:cNvGrpSpPr/>
            <p:nvPr/>
          </p:nvGrpSpPr>
          <p:grpSpPr>
            <a:xfrm>
              <a:off x="4602874" y="2242702"/>
              <a:ext cx="575222" cy="575222"/>
              <a:chOff x="8173482" y="3250109"/>
              <a:chExt cx="729123" cy="729123"/>
            </a:xfrm>
            <a:solidFill>
              <a:srgbClr val="2B65AE"/>
            </a:solidFill>
            <a:effectLst/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>
                <a:off x="8184998" y="3261625"/>
                <a:ext cx="706090" cy="70609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>
                <a:off x="8173482" y="3250109"/>
                <a:ext cx="729123" cy="729123"/>
              </a:xfrm>
              <a:prstGeom prst="ellipse">
                <a:avLst/>
              </a:prstGeom>
              <a:solidFill>
                <a:srgbClr val="F0B108"/>
              </a:solidFill>
              <a:ln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16" name="KSO_Shape"/>
            <p:cNvSpPr>
              <a:spLocks noChangeAspect="1"/>
            </p:cNvSpPr>
            <p:nvPr/>
          </p:nvSpPr>
          <p:spPr>
            <a:xfrm>
              <a:off x="4732998" y="2425058"/>
              <a:ext cx="314975" cy="210511"/>
            </a:xfrm>
            <a:custGeom>
              <a:avLst/>
              <a:gdLst/>
              <a:ahLst/>
              <a:cxnLst/>
              <a:rect l="l" t="t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58995" y="4206084"/>
            <a:ext cx="575222" cy="575222"/>
            <a:chOff x="5096703" y="3763023"/>
            <a:chExt cx="575222" cy="575222"/>
          </a:xfrm>
        </p:grpSpPr>
        <p:grpSp>
          <p:nvGrpSpPr>
            <p:cNvPr id="20" name="组合 19"/>
            <p:cNvGrpSpPr/>
            <p:nvPr/>
          </p:nvGrpSpPr>
          <p:grpSpPr>
            <a:xfrm>
              <a:off x="5096703" y="3763023"/>
              <a:ext cx="575222" cy="575222"/>
              <a:chOff x="8173482" y="3250109"/>
              <a:chExt cx="729123" cy="729123"/>
            </a:xfrm>
            <a:solidFill>
              <a:srgbClr val="2B65AE"/>
            </a:solidFill>
            <a:effectLst/>
          </p:grpSpPr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>
                <a:off x="8184998" y="3261625"/>
                <a:ext cx="706090" cy="70609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8173482" y="3250109"/>
                <a:ext cx="729123" cy="729123"/>
              </a:xfrm>
              <a:prstGeom prst="ellipse">
                <a:avLst/>
              </a:prstGeom>
              <a:solidFill>
                <a:srgbClr val="F0B108"/>
              </a:solidFill>
              <a:ln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21" name="KSO_Shape"/>
            <p:cNvSpPr>
              <a:spLocks noChangeAspect="1"/>
            </p:cNvSpPr>
            <p:nvPr/>
          </p:nvSpPr>
          <p:spPr>
            <a:xfrm>
              <a:off x="5245237" y="3917352"/>
              <a:ext cx="278155" cy="266564"/>
            </a:xfrm>
            <a:custGeom>
              <a:avLst/>
              <a:gdLst/>
              <a:ahLst/>
              <a:cxnLst/>
              <a:rect l="l" t="t" r="r" b="b"/>
              <a:pathLst>
                <a:path w="1889279" h="1810503">
                  <a:moveTo>
                    <a:pt x="1408636" y="1462945"/>
                  </a:moveTo>
                  <a:cubicBezTo>
                    <a:pt x="1471912" y="1494489"/>
                    <a:pt x="1528819" y="1532588"/>
                    <a:pt x="1575786" y="1578162"/>
                  </a:cubicBezTo>
                  <a:cubicBezTo>
                    <a:pt x="1467281" y="1672800"/>
                    <a:pt x="1335058" y="1742507"/>
                    <a:pt x="1188886" y="1779443"/>
                  </a:cubicBezTo>
                  <a:cubicBezTo>
                    <a:pt x="1278166" y="1700386"/>
                    <a:pt x="1353810" y="1592053"/>
                    <a:pt x="1408636" y="1462945"/>
                  </a:cubicBezTo>
                  <a:close/>
                  <a:moveTo>
                    <a:pt x="494888" y="1445849"/>
                  </a:moveTo>
                  <a:cubicBezTo>
                    <a:pt x="556747" y="1590569"/>
                    <a:pt x="643865" y="1709702"/>
                    <a:pt x="747068" y="1790925"/>
                  </a:cubicBezTo>
                  <a:cubicBezTo>
                    <a:pt x="576321" y="1756303"/>
                    <a:pt x="422614" y="1677538"/>
                    <a:pt x="300900" y="1566189"/>
                  </a:cubicBezTo>
                  <a:cubicBezTo>
                    <a:pt x="355309" y="1517036"/>
                    <a:pt x="421005" y="1476420"/>
                    <a:pt x="494888" y="1445849"/>
                  </a:cubicBezTo>
                  <a:close/>
                  <a:moveTo>
                    <a:pt x="900586" y="1355871"/>
                  </a:moveTo>
                  <a:lnTo>
                    <a:pt x="900586" y="1808904"/>
                  </a:lnTo>
                  <a:lnTo>
                    <a:pt x="884222" y="1808113"/>
                  </a:lnTo>
                  <a:cubicBezTo>
                    <a:pt x="745280" y="1742581"/>
                    <a:pt x="627378" y="1604992"/>
                    <a:pt x="551037" y="1423344"/>
                  </a:cubicBezTo>
                  <a:cubicBezTo>
                    <a:pt x="655969" y="1381011"/>
                    <a:pt x="774745" y="1357337"/>
                    <a:pt x="900586" y="1355871"/>
                  </a:cubicBezTo>
                  <a:close/>
                  <a:moveTo>
                    <a:pt x="953521" y="1355186"/>
                  </a:moveTo>
                  <a:cubicBezTo>
                    <a:pt x="1099660" y="1356509"/>
                    <a:pt x="1236550" y="1386650"/>
                    <a:pt x="1354036" y="1440083"/>
                  </a:cubicBezTo>
                  <a:cubicBezTo>
                    <a:pt x="1283551" y="1605630"/>
                    <a:pt x="1178611" y="1734316"/>
                    <a:pt x="1054486" y="1804443"/>
                  </a:cubicBezTo>
                  <a:lnTo>
                    <a:pt x="953521" y="1810503"/>
                  </a:lnTo>
                  <a:close/>
                  <a:moveTo>
                    <a:pt x="1517159" y="931303"/>
                  </a:moveTo>
                  <a:lnTo>
                    <a:pt x="1889279" y="931303"/>
                  </a:lnTo>
                  <a:cubicBezTo>
                    <a:pt x="1883282" y="1167646"/>
                    <a:pt x="1781715" y="1381244"/>
                    <a:pt x="1618873" y="1536894"/>
                  </a:cubicBezTo>
                  <a:cubicBezTo>
                    <a:pt x="1566437" y="1485571"/>
                    <a:pt x="1502786" y="1442774"/>
                    <a:pt x="1431939" y="1407715"/>
                  </a:cubicBezTo>
                  <a:cubicBezTo>
                    <a:pt x="1485774" y="1266553"/>
                    <a:pt x="1516428" y="1104135"/>
                    <a:pt x="1517159" y="931303"/>
                  </a:cubicBezTo>
                  <a:close/>
                  <a:moveTo>
                    <a:pt x="953521" y="931303"/>
                  </a:moveTo>
                  <a:lnTo>
                    <a:pt x="1456842" y="931303"/>
                  </a:lnTo>
                  <a:cubicBezTo>
                    <a:pt x="1456123" y="1096196"/>
                    <a:pt x="1427268" y="1250986"/>
                    <a:pt x="1375819" y="1384691"/>
                  </a:cubicBezTo>
                  <a:cubicBezTo>
                    <a:pt x="1251537" y="1327928"/>
                    <a:pt x="1107288" y="1296191"/>
                    <a:pt x="953521" y="1294902"/>
                  </a:cubicBezTo>
                  <a:close/>
                  <a:moveTo>
                    <a:pt x="448568" y="931303"/>
                  </a:moveTo>
                  <a:lnTo>
                    <a:pt x="900586" y="931303"/>
                  </a:lnTo>
                  <a:lnTo>
                    <a:pt x="900586" y="1295603"/>
                  </a:lnTo>
                  <a:cubicBezTo>
                    <a:pt x="766605" y="1297053"/>
                    <a:pt x="640053" y="1322469"/>
                    <a:pt x="528061" y="1368046"/>
                  </a:cubicBezTo>
                  <a:cubicBezTo>
                    <a:pt x="478984" y="1238632"/>
                    <a:pt x="450499" y="1089843"/>
                    <a:pt x="448568" y="931303"/>
                  </a:cubicBezTo>
                  <a:close/>
                  <a:moveTo>
                    <a:pt x="0" y="931303"/>
                  </a:moveTo>
                  <a:lnTo>
                    <a:pt x="388264" y="931303"/>
                  </a:lnTo>
                  <a:cubicBezTo>
                    <a:pt x="390220" y="1097785"/>
                    <a:pt x="420532" y="1254193"/>
                    <a:pt x="473139" y="1390578"/>
                  </a:cubicBezTo>
                  <a:cubicBezTo>
                    <a:pt x="391203" y="1423988"/>
                    <a:pt x="318506" y="1469260"/>
                    <a:pt x="258353" y="1524144"/>
                  </a:cubicBezTo>
                  <a:cubicBezTo>
                    <a:pt x="102364" y="1370026"/>
                    <a:pt x="5849" y="1161456"/>
                    <a:pt x="0" y="931303"/>
                  </a:cubicBezTo>
                  <a:close/>
                  <a:moveTo>
                    <a:pt x="536834" y="421694"/>
                  </a:moveTo>
                  <a:cubicBezTo>
                    <a:pt x="646682" y="464986"/>
                    <a:pt x="770110" y="489176"/>
                    <a:pt x="900586" y="490537"/>
                  </a:cubicBezTo>
                  <a:lnTo>
                    <a:pt x="900586" y="875390"/>
                  </a:lnTo>
                  <a:lnTo>
                    <a:pt x="448805" y="875390"/>
                  </a:lnTo>
                  <a:cubicBezTo>
                    <a:pt x="451150" y="709592"/>
                    <a:pt x="482649" y="554587"/>
                    <a:pt x="536834" y="421694"/>
                  </a:cubicBezTo>
                  <a:close/>
                  <a:moveTo>
                    <a:pt x="1356131" y="409527"/>
                  </a:moveTo>
                  <a:cubicBezTo>
                    <a:pt x="1415590" y="544412"/>
                    <a:pt x="1451132" y="703874"/>
                    <a:pt x="1455052" y="875390"/>
                  </a:cubicBezTo>
                  <a:lnTo>
                    <a:pt x="953521" y="875390"/>
                  </a:lnTo>
                  <a:lnTo>
                    <a:pt x="953521" y="491238"/>
                  </a:lnTo>
                  <a:cubicBezTo>
                    <a:pt x="1099303" y="490092"/>
                    <a:pt x="1236528" y="461431"/>
                    <a:pt x="1356131" y="409527"/>
                  </a:cubicBezTo>
                  <a:close/>
                  <a:moveTo>
                    <a:pt x="271202" y="273767"/>
                  </a:moveTo>
                  <a:cubicBezTo>
                    <a:pt x="330895" y="324894"/>
                    <a:pt x="401533" y="367494"/>
                    <a:pt x="480768" y="398692"/>
                  </a:cubicBezTo>
                  <a:cubicBezTo>
                    <a:pt x="424147" y="539118"/>
                    <a:pt x="390867" y="701724"/>
                    <a:pt x="388496" y="875390"/>
                  </a:cubicBezTo>
                  <a:lnTo>
                    <a:pt x="238" y="875390"/>
                  </a:lnTo>
                  <a:cubicBezTo>
                    <a:pt x="7162" y="640451"/>
                    <a:pt x="108645" y="428248"/>
                    <a:pt x="271202" y="273767"/>
                  </a:cubicBezTo>
                  <a:close/>
                  <a:moveTo>
                    <a:pt x="1605567" y="261436"/>
                  </a:moveTo>
                  <a:cubicBezTo>
                    <a:pt x="1775300" y="417133"/>
                    <a:pt x="1881942" y="634296"/>
                    <a:pt x="1889035" y="875390"/>
                  </a:cubicBezTo>
                  <a:lnTo>
                    <a:pt x="1515364" y="875390"/>
                  </a:lnTo>
                  <a:cubicBezTo>
                    <a:pt x="1511419" y="696081"/>
                    <a:pt x="1474168" y="529014"/>
                    <a:pt x="1413107" y="386152"/>
                  </a:cubicBezTo>
                  <a:cubicBezTo>
                    <a:pt x="1485941" y="353453"/>
                    <a:pt x="1551126" y="311628"/>
                    <a:pt x="1605567" y="261436"/>
                  </a:cubicBezTo>
                  <a:close/>
                  <a:moveTo>
                    <a:pt x="748157" y="19413"/>
                  </a:moveTo>
                  <a:cubicBezTo>
                    <a:pt x="649482" y="96557"/>
                    <a:pt x="565491" y="208310"/>
                    <a:pt x="504779" y="344256"/>
                  </a:cubicBezTo>
                  <a:cubicBezTo>
                    <a:pt x="432706" y="315858"/>
                    <a:pt x="368354" y="277545"/>
                    <a:pt x="313920" y="231604"/>
                  </a:cubicBezTo>
                  <a:cubicBezTo>
                    <a:pt x="434240" y="127070"/>
                    <a:pt x="583275" y="52667"/>
                    <a:pt x="748157" y="19413"/>
                  </a:cubicBezTo>
                  <a:close/>
                  <a:moveTo>
                    <a:pt x="1137621" y="18543"/>
                  </a:moveTo>
                  <a:cubicBezTo>
                    <a:pt x="1297904" y="50310"/>
                    <a:pt x="1443338" y="120918"/>
                    <a:pt x="1562575" y="219802"/>
                  </a:cubicBezTo>
                  <a:cubicBezTo>
                    <a:pt x="1512842" y="265093"/>
                    <a:pt x="1453308" y="302843"/>
                    <a:pt x="1386970" y="332857"/>
                  </a:cubicBezTo>
                  <a:cubicBezTo>
                    <a:pt x="1323718" y="199817"/>
                    <a:pt x="1237626" y="91674"/>
                    <a:pt x="1137621" y="18543"/>
                  </a:cubicBezTo>
                  <a:close/>
                  <a:moveTo>
                    <a:pt x="900586" y="1702"/>
                  </a:moveTo>
                  <a:lnTo>
                    <a:pt x="900586" y="430269"/>
                  </a:lnTo>
                  <a:cubicBezTo>
                    <a:pt x="778345" y="428899"/>
                    <a:pt x="662774" y="406468"/>
                    <a:pt x="560047" y="366408"/>
                  </a:cubicBezTo>
                  <a:cubicBezTo>
                    <a:pt x="637783" y="193348"/>
                    <a:pt x="753999" y="63227"/>
                    <a:pt x="890213" y="2203"/>
                  </a:cubicBezTo>
                  <a:close/>
                  <a:moveTo>
                    <a:pt x="953521" y="0"/>
                  </a:moveTo>
                  <a:lnTo>
                    <a:pt x="981035" y="1330"/>
                  </a:lnTo>
                  <a:cubicBezTo>
                    <a:pt x="1124068" y="53565"/>
                    <a:pt x="1247786" y="180867"/>
                    <a:pt x="1332000" y="354889"/>
                  </a:cubicBezTo>
                  <a:cubicBezTo>
                    <a:pt x="1219743" y="403080"/>
                    <a:pt x="1090709" y="429800"/>
                    <a:pt x="953521" y="43095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36629" y="2723947"/>
            <a:ext cx="575222" cy="575222"/>
            <a:chOff x="7174337" y="2280886"/>
            <a:chExt cx="575222" cy="575222"/>
          </a:xfrm>
        </p:grpSpPr>
        <p:grpSp>
          <p:nvGrpSpPr>
            <p:cNvPr id="25" name="组合 24"/>
            <p:cNvGrpSpPr/>
            <p:nvPr/>
          </p:nvGrpSpPr>
          <p:grpSpPr>
            <a:xfrm>
              <a:off x="7174337" y="2280886"/>
              <a:ext cx="575222" cy="575222"/>
              <a:chOff x="8173482" y="3250109"/>
              <a:chExt cx="729123" cy="729123"/>
            </a:xfrm>
            <a:solidFill>
              <a:srgbClr val="DC328B"/>
            </a:solidFill>
            <a:effectLst/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8184998" y="3261625"/>
                <a:ext cx="706090" cy="70609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8173482" y="3250109"/>
                <a:ext cx="729123" cy="729123"/>
              </a:xfrm>
              <a:prstGeom prst="ellipse">
                <a:avLst/>
              </a:prstGeom>
              <a:solidFill>
                <a:srgbClr val="F0B108"/>
              </a:solidFill>
              <a:ln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26" name="KSO_Shape"/>
            <p:cNvSpPr>
              <a:spLocks noChangeAspect="1"/>
            </p:cNvSpPr>
            <p:nvPr/>
          </p:nvSpPr>
          <p:spPr>
            <a:xfrm flipH="1">
              <a:off x="7336571" y="2424837"/>
              <a:ext cx="279756" cy="257840"/>
            </a:xfrm>
            <a:custGeom>
              <a:avLst/>
              <a:gdLst/>
              <a:ahLst/>
              <a:cxnLst/>
              <a:rect l="l" t="t" r="r" b="b"/>
              <a:pathLst>
                <a:path w="2922576" h="2692126">
                  <a:moveTo>
                    <a:pt x="553896" y="1279436"/>
                  </a:moveTo>
                  <a:cubicBezTo>
                    <a:pt x="792021" y="1473111"/>
                    <a:pt x="992046" y="1742986"/>
                    <a:pt x="1211121" y="1974761"/>
                  </a:cubicBezTo>
                  <a:lnTo>
                    <a:pt x="1201596" y="2431961"/>
                  </a:lnTo>
                  <a:cubicBezTo>
                    <a:pt x="947596" y="2384336"/>
                    <a:pt x="769796" y="2336711"/>
                    <a:pt x="639621" y="2117636"/>
                  </a:cubicBezTo>
                  <a:cubicBezTo>
                    <a:pt x="509446" y="1898561"/>
                    <a:pt x="582471" y="1558836"/>
                    <a:pt x="553896" y="1279436"/>
                  </a:cubicBezTo>
                  <a:close/>
                  <a:moveTo>
                    <a:pt x="1414250" y="349940"/>
                  </a:moveTo>
                  <a:lnTo>
                    <a:pt x="1576175" y="702365"/>
                  </a:lnTo>
                  <a:lnTo>
                    <a:pt x="1840671" y="351223"/>
                  </a:lnTo>
                  <a:cubicBezTo>
                    <a:pt x="1946050" y="474823"/>
                    <a:pt x="2011221" y="645739"/>
                    <a:pt x="2011221" y="834547"/>
                  </a:cubicBezTo>
                  <a:cubicBezTo>
                    <a:pt x="2019964" y="1198269"/>
                    <a:pt x="1873746" y="1469720"/>
                    <a:pt x="1527496" y="1508764"/>
                  </a:cubicBezTo>
                  <a:lnTo>
                    <a:pt x="1534971" y="2136686"/>
                  </a:lnTo>
                  <a:cubicBezTo>
                    <a:pt x="1804846" y="1854111"/>
                    <a:pt x="2036621" y="1552486"/>
                    <a:pt x="2344596" y="1288961"/>
                  </a:cubicBezTo>
                  <a:cubicBezTo>
                    <a:pt x="2347771" y="1504861"/>
                    <a:pt x="2350946" y="1939836"/>
                    <a:pt x="2192196" y="2193836"/>
                  </a:cubicBezTo>
                  <a:cubicBezTo>
                    <a:pt x="1995346" y="2466886"/>
                    <a:pt x="1623871" y="2444661"/>
                    <a:pt x="1344471" y="2441486"/>
                  </a:cubicBezTo>
                  <a:lnTo>
                    <a:pt x="1353780" y="1510652"/>
                  </a:lnTo>
                  <a:cubicBezTo>
                    <a:pt x="992542" y="1480514"/>
                    <a:pt x="840254" y="1205525"/>
                    <a:pt x="849171" y="834547"/>
                  </a:cubicBezTo>
                  <a:cubicBezTo>
                    <a:pt x="853745" y="644286"/>
                    <a:pt x="913894" y="479273"/>
                    <a:pt x="1011904" y="360081"/>
                  </a:cubicBezTo>
                  <a:lnTo>
                    <a:pt x="1014200" y="359465"/>
                  </a:lnTo>
                  <a:lnTo>
                    <a:pt x="1214225" y="683315"/>
                  </a:lnTo>
                  <a:close/>
                  <a:moveTo>
                    <a:pt x="480281" y="174535"/>
                  </a:moveTo>
                  <a:cubicBezTo>
                    <a:pt x="324175" y="174535"/>
                    <a:pt x="197626" y="319405"/>
                    <a:pt x="197626" y="498111"/>
                  </a:cubicBezTo>
                  <a:lnTo>
                    <a:pt x="197626" y="2194015"/>
                  </a:lnTo>
                  <a:cubicBezTo>
                    <a:pt x="197626" y="2372721"/>
                    <a:pt x="324175" y="2517591"/>
                    <a:pt x="480281" y="2517591"/>
                  </a:cubicBezTo>
                  <a:lnTo>
                    <a:pt x="2458598" y="2517591"/>
                  </a:lnTo>
                  <a:cubicBezTo>
                    <a:pt x="2614704" y="2517591"/>
                    <a:pt x="2741253" y="2372721"/>
                    <a:pt x="2741253" y="2194015"/>
                  </a:cubicBezTo>
                  <a:lnTo>
                    <a:pt x="2741253" y="498111"/>
                  </a:lnTo>
                  <a:cubicBezTo>
                    <a:pt x="2741253" y="319405"/>
                    <a:pt x="2614704" y="174535"/>
                    <a:pt x="2458598" y="174535"/>
                  </a:cubicBezTo>
                  <a:close/>
                  <a:moveTo>
                    <a:pt x="324765" y="0"/>
                  </a:moveTo>
                  <a:lnTo>
                    <a:pt x="2597811" y="0"/>
                  </a:lnTo>
                  <a:cubicBezTo>
                    <a:pt x="2777173" y="0"/>
                    <a:pt x="2922576" y="166453"/>
                    <a:pt x="2922576" y="371783"/>
                  </a:cubicBezTo>
                  <a:lnTo>
                    <a:pt x="2922576" y="2320344"/>
                  </a:lnTo>
                  <a:cubicBezTo>
                    <a:pt x="2922576" y="2525673"/>
                    <a:pt x="2777173" y="2692126"/>
                    <a:pt x="2597811" y="2692126"/>
                  </a:cubicBezTo>
                  <a:lnTo>
                    <a:pt x="324765" y="2692126"/>
                  </a:lnTo>
                  <a:cubicBezTo>
                    <a:pt x="145402" y="2692126"/>
                    <a:pt x="0" y="2525673"/>
                    <a:pt x="0" y="2320344"/>
                  </a:cubicBezTo>
                  <a:lnTo>
                    <a:pt x="0" y="371783"/>
                  </a:lnTo>
                  <a:cubicBezTo>
                    <a:pt x="0" y="166453"/>
                    <a:pt x="145402" y="0"/>
                    <a:pt x="32476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51486" y="4196999"/>
            <a:ext cx="575222" cy="575222"/>
            <a:chOff x="6689194" y="3753938"/>
            <a:chExt cx="575222" cy="575222"/>
          </a:xfrm>
        </p:grpSpPr>
        <p:grpSp>
          <p:nvGrpSpPr>
            <p:cNvPr id="30" name="组合 29"/>
            <p:cNvGrpSpPr/>
            <p:nvPr/>
          </p:nvGrpSpPr>
          <p:grpSpPr>
            <a:xfrm>
              <a:off x="6689194" y="3753938"/>
              <a:ext cx="575222" cy="575222"/>
              <a:chOff x="8173482" y="3250109"/>
              <a:chExt cx="729123" cy="729123"/>
            </a:xfrm>
            <a:solidFill>
              <a:srgbClr val="DC328B"/>
            </a:solidFill>
            <a:effectLst/>
          </p:grpSpPr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>
                <a:off x="8184998" y="3261625"/>
                <a:ext cx="706090" cy="70609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8173482" y="3250109"/>
                <a:ext cx="729123" cy="729123"/>
              </a:xfrm>
              <a:prstGeom prst="ellipse">
                <a:avLst/>
              </a:prstGeom>
              <a:solidFill>
                <a:srgbClr val="F0B108"/>
              </a:solidFill>
              <a:ln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31" name="KSO_Shape"/>
            <p:cNvSpPr>
              <a:spLocks noChangeAspect="1"/>
            </p:cNvSpPr>
            <p:nvPr/>
          </p:nvSpPr>
          <p:spPr>
            <a:xfrm>
              <a:off x="6793562" y="3911448"/>
              <a:ext cx="366486" cy="260203"/>
            </a:xfrm>
            <a:custGeom>
              <a:avLst/>
              <a:gdLst>
                <a:gd name="connsiteX0" fmla="*/ 236286 w 472572"/>
                <a:gd name="connsiteY0" fmla="*/ 238384 h 335351"/>
                <a:gd name="connsiteX1" fmla="*/ 297849 w 472572"/>
                <a:gd name="connsiteY1" fmla="*/ 277381 h 335351"/>
                <a:gd name="connsiteX2" fmla="*/ 236286 w 472572"/>
                <a:gd name="connsiteY2" fmla="*/ 335351 h 335351"/>
                <a:gd name="connsiteX3" fmla="*/ 174722 w 472572"/>
                <a:gd name="connsiteY3" fmla="*/ 277381 h 335351"/>
                <a:gd name="connsiteX4" fmla="*/ 236286 w 472572"/>
                <a:gd name="connsiteY4" fmla="*/ 238384 h 335351"/>
                <a:gd name="connsiteX5" fmla="*/ 236286 w 472572"/>
                <a:gd name="connsiteY5" fmla="*/ 153779 h 335351"/>
                <a:gd name="connsiteX6" fmla="*/ 360886 w 472572"/>
                <a:gd name="connsiteY6" fmla="*/ 218025 h 335351"/>
                <a:gd name="connsiteX7" fmla="*/ 331907 w 472572"/>
                <a:gd name="connsiteY7" fmla="*/ 245311 h 335351"/>
                <a:gd name="connsiteX8" fmla="*/ 236286 w 472572"/>
                <a:gd name="connsiteY8" fmla="*/ 193327 h 335351"/>
                <a:gd name="connsiteX9" fmla="*/ 140664 w 472572"/>
                <a:gd name="connsiteY9" fmla="*/ 245311 h 335351"/>
                <a:gd name="connsiteX10" fmla="*/ 111686 w 472572"/>
                <a:gd name="connsiteY10" fmla="*/ 218025 h 335351"/>
                <a:gd name="connsiteX11" fmla="*/ 236286 w 472572"/>
                <a:gd name="connsiteY11" fmla="*/ 153779 h 335351"/>
                <a:gd name="connsiteX12" fmla="*/ 236285 w 472572"/>
                <a:gd name="connsiteY12" fmla="*/ 72334 h 335351"/>
                <a:gd name="connsiteX13" fmla="*/ 420037 w 472572"/>
                <a:gd name="connsiteY13" fmla="*/ 162327 h 335351"/>
                <a:gd name="connsiteX14" fmla="*/ 389766 w 472572"/>
                <a:gd name="connsiteY14" fmla="*/ 190830 h 335351"/>
                <a:gd name="connsiteX15" fmla="*/ 236285 w 472572"/>
                <a:gd name="connsiteY15" fmla="*/ 114013 h 335351"/>
                <a:gd name="connsiteX16" fmla="*/ 82804 w 472572"/>
                <a:gd name="connsiteY16" fmla="*/ 190829 h 335351"/>
                <a:gd name="connsiteX17" fmla="*/ 52534 w 472572"/>
                <a:gd name="connsiteY17" fmla="*/ 162327 h 335351"/>
                <a:gd name="connsiteX18" fmla="*/ 236285 w 472572"/>
                <a:gd name="connsiteY18" fmla="*/ 72334 h 335351"/>
                <a:gd name="connsiteX19" fmla="*/ 236286 w 472572"/>
                <a:gd name="connsiteY19" fmla="*/ 0 h 335351"/>
                <a:gd name="connsiteX20" fmla="*/ 472572 w 472572"/>
                <a:gd name="connsiteY20" fmla="*/ 112859 h 335351"/>
                <a:gd name="connsiteX21" fmla="*/ 443240 w 472572"/>
                <a:gd name="connsiteY21" fmla="*/ 140479 h 335351"/>
                <a:gd name="connsiteX22" fmla="*/ 236286 w 472572"/>
                <a:gd name="connsiteY22" fmla="*/ 40387 h 335351"/>
                <a:gd name="connsiteX23" fmla="*/ 29332 w 472572"/>
                <a:gd name="connsiteY23" fmla="*/ 140479 h 335351"/>
                <a:gd name="connsiteX24" fmla="*/ 0 w 472572"/>
                <a:gd name="connsiteY24" fmla="*/ 112859 h 335351"/>
                <a:gd name="connsiteX25" fmla="*/ 236286 w 472572"/>
                <a:gd name="connsiteY25" fmla="*/ 0 h 33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72" h="335351">
                  <a:moveTo>
                    <a:pt x="236286" y="238384"/>
                  </a:moveTo>
                  <a:cubicBezTo>
                    <a:pt x="263564" y="238384"/>
                    <a:pt x="287156" y="254165"/>
                    <a:pt x="297849" y="277381"/>
                  </a:cubicBezTo>
                  <a:lnTo>
                    <a:pt x="236286" y="335351"/>
                  </a:lnTo>
                  <a:lnTo>
                    <a:pt x="174722" y="277381"/>
                  </a:lnTo>
                  <a:cubicBezTo>
                    <a:pt x="185416" y="254165"/>
                    <a:pt x="209008" y="238384"/>
                    <a:pt x="236286" y="238384"/>
                  </a:cubicBezTo>
                  <a:close/>
                  <a:moveTo>
                    <a:pt x="236286" y="153779"/>
                  </a:moveTo>
                  <a:cubicBezTo>
                    <a:pt x="287723" y="153779"/>
                    <a:pt x="333263" y="179027"/>
                    <a:pt x="360886" y="218025"/>
                  </a:cubicBezTo>
                  <a:lnTo>
                    <a:pt x="331907" y="245311"/>
                  </a:lnTo>
                  <a:cubicBezTo>
                    <a:pt x="311651" y="213977"/>
                    <a:pt x="276380" y="193327"/>
                    <a:pt x="236286" y="193327"/>
                  </a:cubicBezTo>
                  <a:cubicBezTo>
                    <a:pt x="196191" y="193327"/>
                    <a:pt x="160920" y="213977"/>
                    <a:pt x="140664" y="245311"/>
                  </a:cubicBezTo>
                  <a:lnTo>
                    <a:pt x="111686" y="218025"/>
                  </a:lnTo>
                  <a:cubicBezTo>
                    <a:pt x="139308" y="179027"/>
                    <a:pt x="184848" y="153779"/>
                    <a:pt x="236286" y="153779"/>
                  </a:cubicBezTo>
                  <a:close/>
                  <a:moveTo>
                    <a:pt x="236285" y="72334"/>
                  </a:moveTo>
                  <a:cubicBezTo>
                    <a:pt x="311099" y="72334"/>
                    <a:pt x="377756" y="107256"/>
                    <a:pt x="420037" y="162327"/>
                  </a:cubicBezTo>
                  <a:lnTo>
                    <a:pt x="389766" y="190830"/>
                  </a:lnTo>
                  <a:cubicBezTo>
                    <a:pt x="354994" y="143968"/>
                    <a:pt x="299138" y="114013"/>
                    <a:pt x="236285" y="114013"/>
                  </a:cubicBezTo>
                  <a:cubicBezTo>
                    <a:pt x="173433" y="114013"/>
                    <a:pt x="117576" y="143967"/>
                    <a:pt x="82804" y="190829"/>
                  </a:cubicBezTo>
                  <a:lnTo>
                    <a:pt x="52534" y="162327"/>
                  </a:lnTo>
                  <a:cubicBezTo>
                    <a:pt x="94815" y="107256"/>
                    <a:pt x="161472" y="72334"/>
                    <a:pt x="236285" y="72334"/>
                  </a:cubicBezTo>
                  <a:close/>
                  <a:moveTo>
                    <a:pt x="236286" y="0"/>
                  </a:moveTo>
                  <a:cubicBezTo>
                    <a:pt x="331854" y="0"/>
                    <a:pt x="417244" y="43584"/>
                    <a:pt x="472572" y="112859"/>
                  </a:cubicBezTo>
                  <a:lnTo>
                    <a:pt x="443240" y="140479"/>
                  </a:lnTo>
                  <a:cubicBezTo>
                    <a:pt x="395198" y="79129"/>
                    <a:pt x="320266" y="40387"/>
                    <a:pt x="236286" y="40387"/>
                  </a:cubicBezTo>
                  <a:cubicBezTo>
                    <a:pt x="152305" y="40387"/>
                    <a:pt x="77373" y="79129"/>
                    <a:pt x="29332" y="140479"/>
                  </a:cubicBezTo>
                  <a:lnTo>
                    <a:pt x="0" y="112859"/>
                  </a:lnTo>
                  <a:cubicBezTo>
                    <a:pt x="55328" y="43584"/>
                    <a:pt x="140717" y="0"/>
                    <a:pt x="236286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+mn-lt"/>
              </a:endParaRPr>
            </a:p>
          </p:txBody>
        </p:sp>
      </p:grpSp>
      <p:sp>
        <p:nvSpPr>
          <p:cNvPr id="34" name="TextBox 76"/>
          <p:cNvSpPr txBox="1"/>
          <p:nvPr/>
        </p:nvSpPr>
        <p:spPr>
          <a:xfrm>
            <a:off x="7954347" y="2659956"/>
            <a:ext cx="22846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此处添加标题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迷你简菱心" panose="02010609000101010101" pitchFamily="49" charset="-122"/>
              <a:ea typeface="迷你简菱心" panose="02010609000101010101" pitchFamily="49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54347" y="2977030"/>
            <a:ext cx="3115179" cy="9056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此处添加详细文本描述，建议与标题相关并符合整体语言风格，语言描述尽量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……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7449441" y="4091627"/>
            <a:ext cx="22846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此处添加标题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迷你简菱心" panose="02010609000101010101" pitchFamily="49" charset="-122"/>
              <a:ea typeface="迷你简菱心" panose="02010609000101010101" pitchFamily="49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49441" y="4408701"/>
            <a:ext cx="3115179" cy="9056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此处添加详细文本描述，建议与标题相关并符合整体语言风格，语言描述尽量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……</a:t>
            </a:r>
          </a:p>
        </p:txBody>
      </p:sp>
      <p:sp>
        <p:nvSpPr>
          <p:cNvPr id="38" name="TextBox 76"/>
          <p:cNvSpPr txBox="1"/>
          <p:nvPr/>
        </p:nvSpPr>
        <p:spPr>
          <a:xfrm>
            <a:off x="1987475" y="2551045"/>
            <a:ext cx="22846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此处添加标题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迷你简菱心" panose="02010609000101010101" pitchFamily="49" charset="-122"/>
              <a:ea typeface="迷你简菱心" panose="02010609000101010101" pitchFamily="49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56991" y="2868119"/>
            <a:ext cx="3115179" cy="9056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此处添加详细文本描述，建议与标题相关并符合整体语言风格，语言描述尽量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……</a:t>
            </a:r>
          </a:p>
        </p:txBody>
      </p:sp>
      <p:sp>
        <p:nvSpPr>
          <p:cNvPr id="40" name="TextBox 76"/>
          <p:cNvSpPr txBox="1"/>
          <p:nvPr/>
        </p:nvSpPr>
        <p:spPr>
          <a:xfrm>
            <a:off x="2545189" y="4002445"/>
            <a:ext cx="22846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此处添加标题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0B108"/>
              </a:solidFill>
              <a:effectLst/>
              <a:uLnTx/>
              <a:uFillTx/>
              <a:latin typeface="迷你简菱心" panose="02010609000101010101" pitchFamily="49" charset="-122"/>
              <a:ea typeface="迷你简菱心" panose="02010609000101010101" pitchFamily="49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14705" y="4319519"/>
            <a:ext cx="3115179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此处添加详细文本描述，建议与标题相关并符合整体语言风格，语言描述尽量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rPr>
              <a:t>……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0425C6D-583E-44E6-878D-AA0BA77FB5F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BC14D90A-ADE1-4C28-A0A2-E3E206AE7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E55DB1B-DEA0-4EF8-823E-9DFB7852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26019506-BB22-4990-8640-5EC543F32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3A71BB45-58E9-444B-B21A-D34D95C0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C64B5ED-F641-4C1E-9AD2-12ECB298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00FE9C0-85C2-4532-B794-B2EC5765A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D74024D-F046-4DA5-8B94-25E4EFA8A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7FDA8E10-554A-4FFB-B206-C944E6C41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74A3A041-9870-45C5-911C-C8D955435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B12096E8-CBC4-4D08-84F6-1B0281BFF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A9F5C9DE-8E49-4D69-A58F-C920586BC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F4D2956-F5BA-4A7A-B936-C3C6006A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16C28753-AFDD-4C81-AF0F-0CCAC25DD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8977550A-53BB-46E9-9EE8-3675AFCBA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A4716B7-50F5-44D2-A1BA-0F684C51B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474361" y="2810513"/>
            <a:ext cx="5243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  <a:sym typeface="Calibri" panose="020F0502020204030204" pitchFamily="34" charset="0"/>
              </a:rPr>
              <a:t>此处添加您的标题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150978" y="3678414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We have many PowerPoint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templates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that has been specifically designed to help anyone that is stepping into the world of PowerPoint for the very first time.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192" y="386093"/>
            <a:ext cx="2291614" cy="26468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腾祥澜黑简" panose="01010104010101010101" pitchFamily="2" charset="-122"/>
                <a:cs typeface="Arial" panose="020B0604020202020204" pitchFamily="34" charset="0"/>
              </a:rPr>
              <a:t>02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A799C2-61E1-41BA-A5AD-E658D266303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9C8343-83C9-4A06-BD58-8EDFD0CD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CE65851-E171-4382-B148-D32A295C1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D7B68C3-ADD5-4FCC-933A-988F5199B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8B7618C-A731-47E7-89BE-9F4483E9A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CF5DC6C-D123-4D77-AD04-D0AFCD977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A5DEA7C-7112-45BA-8EFE-87FDB5E27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27484DB-CCF1-4F56-B949-E7ABD81A8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B7DC670-15F9-45BF-B14C-32E6573B1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DD1203A-40EB-4203-A151-F5A3A2E21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8E55E6F-E426-4EBD-8F0F-92B2D1C11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D8331D4E-EB4C-49A4-AD88-F7E7F2B61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0BF6273-5AFD-43FE-B58B-24B40D6F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892765AF-D9D5-4B62-82CC-72C4D668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7D3BDA-D510-44C5-8D23-BEEEA4078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34ABE17-3DA7-4921-8882-E6533E44E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52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738254" y="868543"/>
            <a:ext cx="10395051" cy="45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11133306" y="445563"/>
            <a:ext cx="413807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0" tIns="44885" rIns="89770" bIns="4488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90"/>
          <p:cNvSpPr txBox="1"/>
          <p:nvPr/>
        </p:nvSpPr>
        <p:spPr>
          <a:xfrm>
            <a:off x="1317822" y="255912"/>
            <a:ext cx="5071403" cy="598983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B108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二、此处添加章节标题</a:t>
            </a:r>
          </a:p>
        </p:txBody>
      </p:sp>
      <p:sp>
        <p:nvSpPr>
          <p:cNvPr id="5" name="椭圆 4"/>
          <p:cNvSpPr/>
          <p:nvPr/>
        </p:nvSpPr>
        <p:spPr>
          <a:xfrm>
            <a:off x="792042" y="380144"/>
            <a:ext cx="350520" cy="350520"/>
          </a:xfrm>
          <a:prstGeom prst="ellipse">
            <a:avLst/>
          </a:prstGeom>
          <a:solidFill>
            <a:srgbClr val="F0B10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0600" y="2991565"/>
            <a:ext cx="2396756" cy="2518330"/>
            <a:chOff x="990600" y="2615645"/>
            <a:chExt cx="2396756" cy="2518330"/>
          </a:xfrm>
        </p:grpSpPr>
        <p:sp>
          <p:nvSpPr>
            <p:cNvPr id="7" name="矩形: 圆角 2"/>
            <p:cNvSpPr/>
            <p:nvPr/>
          </p:nvSpPr>
          <p:spPr>
            <a:xfrm>
              <a:off x="990600" y="2615645"/>
              <a:ext cx="2396756" cy="2518330"/>
            </a:xfrm>
            <a:prstGeom prst="roundRect">
              <a:avLst>
                <a:gd name="adj" fmla="val 42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67991" y="3417683"/>
              <a:ext cx="2241974" cy="1386678"/>
              <a:chOff x="7228792" y="2819082"/>
              <a:chExt cx="2241974" cy="138667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7366932" y="3267041"/>
                <a:ext cx="1965694" cy="93871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228792" y="2819082"/>
                <a:ext cx="2241974" cy="4616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595281" y="2991565"/>
            <a:ext cx="2396756" cy="2518330"/>
            <a:chOff x="3595281" y="2615645"/>
            <a:chExt cx="2396756" cy="2518330"/>
          </a:xfrm>
        </p:grpSpPr>
        <p:sp>
          <p:nvSpPr>
            <p:cNvPr id="12" name="矩形: 圆角 12"/>
            <p:cNvSpPr/>
            <p:nvPr/>
          </p:nvSpPr>
          <p:spPr>
            <a:xfrm>
              <a:off x="3595281" y="2615645"/>
              <a:ext cx="2396756" cy="2518330"/>
            </a:xfrm>
            <a:prstGeom prst="roundRect">
              <a:avLst>
                <a:gd name="adj" fmla="val 42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72672" y="3417683"/>
              <a:ext cx="2241974" cy="1386678"/>
              <a:chOff x="7228792" y="2819082"/>
              <a:chExt cx="2241974" cy="138667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366932" y="3267041"/>
                <a:ext cx="1965694" cy="93871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228792" y="2819082"/>
                <a:ext cx="2241974" cy="430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199962" y="2991565"/>
            <a:ext cx="2396756" cy="2518330"/>
            <a:chOff x="6199962" y="2615645"/>
            <a:chExt cx="2396756" cy="2518330"/>
          </a:xfrm>
        </p:grpSpPr>
        <p:sp>
          <p:nvSpPr>
            <p:cNvPr id="17" name="矩形: 圆角 13"/>
            <p:cNvSpPr/>
            <p:nvPr/>
          </p:nvSpPr>
          <p:spPr>
            <a:xfrm>
              <a:off x="6199962" y="2615645"/>
              <a:ext cx="2396756" cy="2518330"/>
            </a:xfrm>
            <a:prstGeom prst="roundRect">
              <a:avLst>
                <a:gd name="adj" fmla="val 42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277352" y="3417683"/>
              <a:ext cx="2241974" cy="1386678"/>
              <a:chOff x="7228792" y="2819082"/>
              <a:chExt cx="2241974" cy="1386678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366932" y="3267041"/>
                <a:ext cx="1965694" cy="93871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228792" y="2819082"/>
                <a:ext cx="2241974" cy="430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8804644" y="2991565"/>
            <a:ext cx="2396756" cy="2518330"/>
            <a:chOff x="8804644" y="2615645"/>
            <a:chExt cx="2396756" cy="2518330"/>
          </a:xfrm>
        </p:grpSpPr>
        <p:sp>
          <p:nvSpPr>
            <p:cNvPr id="22" name="矩形: 圆角 11"/>
            <p:cNvSpPr/>
            <p:nvPr/>
          </p:nvSpPr>
          <p:spPr>
            <a:xfrm>
              <a:off x="8804644" y="2615645"/>
              <a:ext cx="2396756" cy="2518330"/>
            </a:xfrm>
            <a:prstGeom prst="roundRect">
              <a:avLst>
                <a:gd name="adj" fmla="val 42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882034" y="3417683"/>
              <a:ext cx="2241974" cy="1386678"/>
              <a:chOff x="7228792" y="2819082"/>
              <a:chExt cx="2241974" cy="138667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366932" y="3267041"/>
                <a:ext cx="1965694" cy="93871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cs"/>
                    <a:sym typeface="Lato Light" charset="0"/>
                  </a:rPr>
                  <a:t>此处添加详细文本描述，建议与标题相关并符合整体语言风格，建议与标题相关并符合整体语言风格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cs"/>
                  <a:sym typeface="Lato Light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228792" y="2819082"/>
                <a:ext cx="2241974" cy="430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0B108"/>
                    </a:solidFill>
                    <a:effectLst/>
                    <a:uLnTx/>
                    <a:uFillTx/>
                    <a:latin typeface="迷你简菱心" panose="02010609000101010101" pitchFamily="49" charset="-122"/>
                    <a:ea typeface="迷你简菱心" panose="02010609000101010101" pitchFamily="49" charset="-122"/>
                    <a:cs typeface="+mn-cs"/>
                  </a:rPr>
                  <a:t>标题文字添加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743456" y="2546043"/>
            <a:ext cx="891044" cy="891044"/>
            <a:chOff x="1914859" y="2246276"/>
            <a:chExt cx="548238" cy="548238"/>
          </a:xfrm>
        </p:grpSpPr>
        <p:sp>
          <p:nvSpPr>
            <p:cNvPr id="27" name="椭圆 26"/>
            <p:cNvSpPr/>
            <p:nvPr/>
          </p:nvSpPr>
          <p:spPr>
            <a:xfrm>
              <a:off x="1914859" y="2246276"/>
              <a:ext cx="548238" cy="54823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任意多边形: 形状 30"/>
            <p:cNvSpPr/>
            <p:nvPr/>
          </p:nvSpPr>
          <p:spPr>
            <a:xfrm>
              <a:off x="2033173" y="2365322"/>
              <a:ext cx="311610" cy="310146"/>
            </a:xfrm>
            <a:custGeom>
              <a:avLst/>
              <a:gdLst>
                <a:gd name="connsiteX0" fmla="*/ 158486 w 338138"/>
                <a:gd name="connsiteY0" fmla="*/ 93662 h 336550"/>
                <a:gd name="connsiteX1" fmla="*/ 93663 w 338138"/>
                <a:gd name="connsiteY1" fmla="*/ 157803 h 336550"/>
                <a:gd name="connsiteX2" fmla="*/ 110861 w 338138"/>
                <a:gd name="connsiteY2" fmla="*/ 157803 h 336550"/>
                <a:gd name="connsiteX3" fmla="*/ 110861 w 338138"/>
                <a:gd name="connsiteY3" fmla="*/ 178747 h 336550"/>
                <a:gd name="connsiteX4" fmla="*/ 93663 w 338138"/>
                <a:gd name="connsiteY4" fmla="*/ 178747 h 336550"/>
                <a:gd name="connsiteX5" fmla="*/ 158486 w 338138"/>
                <a:gd name="connsiteY5" fmla="*/ 242887 h 336550"/>
                <a:gd name="connsiteX6" fmla="*/ 158486 w 338138"/>
                <a:gd name="connsiteY6" fmla="*/ 225870 h 336550"/>
                <a:gd name="connsiteX7" fmla="*/ 179653 w 338138"/>
                <a:gd name="connsiteY7" fmla="*/ 225870 h 336550"/>
                <a:gd name="connsiteX8" fmla="*/ 179653 w 338138"/>
                <a:gd name="connsiteY8" fmla="*/ 242887 h 336550"/>
                <a:gd name="connsiteX9" fmla="*/ 244476 w 338138"/>
                <a:gd name="connsiteY9" fmla="*/ 178747 h 336550"/>
                <a:gd name="connsiteX10" fmla="*/ 227278 w 338138"/>
                <a:gd name="connsiteY10" fmla="*/ 178747 h 336550"/>
                <a:gd name="connsiteX11" fmla="*/ 227278 w 338138"/>
                <a:gd name="connsiteY11" fmla="*/ 157803 h 336550"/>
                <a:gd name="connsiteX12" fmla="*/ 244476 w 338138"/>
                <a:gd name="connsiteY12" fmla="*/ 157803 h 336550"/>
                <a:gd name="connsiteX13" fmla="*/ 179653 w 338138"/>
                <a:gd name="connsiteY13" fmla="*/ 93662 h 336550"/>
                <a:gd name="connsiteX14" fmla="*/ 179653 w 338138"/>
                <a:gd name="connsiteY14" fmla="*/ 110679 h 336550"/>
                <a:gd name="connsiteX15" fmla="*/ 158486 w 338138"/>
                <a:gd name="connsiteY15" fmla="*/ 110679 h 336550"/>
                <a:gd name="connsiteX16" fmla="*/ 158486 w 338138"/>
                <a:gd name="connsiteY16" fmla="*/ 93662 h 336550"/>
                <a:gd name="connsiteX17" fmla="*/ 158462 w 338138"/>
                <a:gd name="connsiteY17" fmla="*/ 52387 h 336550"/>
                <a:gd name="connsiteX18" fmla="*/ 179677 w 338138"/>
                <a:gd name="connsiteY18" fmla="*/ 52387 h 336550"/>
                <a:gd name="connsiteX19" fmla="*/ 179677 w 338138"/>
                <a:gd name="connsiteY19" fmla="*/ 70823 h 336550"/>
                <a:gd name="connsiteX20" fmla="*/ 267188 w 338138"/>
                <a:gd name="connsiteY20" fmla="*/ 157740 h 336550"/>
                <a:gd name="connsiteX21" fmla="*/ 285751 w 338138"/>
                <a:gd name="connsiteY21" fmla="*/ 157740 h 336550"/>
                <a:gd name="connsiteX22" fmla="*/ 285751 w 338138"/>
                <a:gd name="connsiteY22" fmla="*/ 178810 h 336550"/>
                <a:gd name="connsiteX23" fmla="*/ 267188 w 338138"/>
                <a:gd name="connsiteY23" fmla="*/ 178810 h 336550"/>
                <a:gd name="connsiteX24" fmla="*/ 179677 w 338138"/>
                <a:gd name="connsiteY24" fmla="*/ 265726 h 336550"/>
                <a:gd name="connsiteX25" fmla="*/ 179677 w 338138"/>
                <a:gd name="connsiteY25" fmla="*/ 284162 h 336550"/>
                <a:gd name="connsiteX26" fmla="*/ 158462 w 338138"/>
                <a:gd name="connsiteY26" fmla="*/ 284162 h 336550"/>
                <a:gd name="connsiteX27" fmla="*/ 158462 w 338138"/>
                <a:gd name="connsiteY27" fmla="*/ 265726 h 336550"/>
                <a:gd name="connsiteX28" fmla="*/ 70951 w 338138"/>
                <a:gd name="connsiteY28" fmla="*/ 178810 h 336550"/>
                <a:gd name="connsiteX29" fmla="*/ 52388 w 338138"/>
                <a:gd name="connsiteY29" fmla="*/ 178810 h 336550"/>
                <a:gd name="connsiteX30" fmla="*/ 52388 w 338138"/>
                <a:gd name="connsiteY30" fmla="*/ 157740 h 336550"/>
                <a:gd name="connsiteX31" fmla="*/ 70951 w 338138"/>
                <a:gd name="connsiteY31" fmla="*/ 157740 h 336550"/>
                <a:gd name="connsiteX32" fmla="*/ 158462 w 338138"/>
                <a:gd name="connsiteY32" fmla="*/ 70823 h 336550"/>
                <a:gd name="connsiteX33" fmla="*/ 158462 w 338138"/>
                <a:gd name="connsiteY33" fmla="*/ 52387 h 336550"/>
                <a:gd name="connsiteX34" fmla="*/ 20638 w 338138"/>
                <a:gd name="connsiteY34" fmla="*/ 20637 h 336550"/>
                <a:gd name="connsiteX35" fmla="*/ 20638 w 338138"/>
                <a:gd name="connsiteY35" fmla="*/ 315912 h 336550"/>
                <a:gd name="connsiteX36" fmla="*/ 315913 w 338138"/>
                <a:gd name="connsiteY36" fmla="*/ 315912 h 336550"/>
                <a:gd name="connsiteX37" fmla="*/ 315913 w 338138"/>
                <a:gd name="connsiteY37" fmla="*/ 20637 h 336550"/>
                <a:gd name="connsiteX38" fmla="*/ 0 w 338138"/>
                <a:gd name="connsiteY38" fmla="*/ 0 h 336550"/>
                <a:gd name="connsiteX39" fmla="*/ 338138 w 338138"/>
                <a:gd name="connsiteY39" fmla="*/ 0 h 336550"/>
                <a:gd name="connsiteX40" fmla="*/ 338138 w 338138"/>
                <a:gd name="connsiteY40" fmla="*/ 336550 h 336550"/>
                <a:gd name="connsiteX41" fmla="*/ 0 w 338138"/>
                <a:gd name="connsiteY41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138" h="336550">
                  <a:moveTo>
                    <a:pt x="158486" y="93662"/>
                  </a:moveTo>
                  <a:cubicBezTo>
                    <a:pt x="124090" y="97589"/>
                    <a:pt x="97632" y="123769"/>
                    <a:pt x="93663" y="157803"/>
                  </a:cubicBezTo>
                  <a:lnTo>
                    <a:pt x="110861" y="157803"/>
                  </a:lnTo>
                  <a:cubicBezTo>
                    <a:pt x="110861" y="157803"/>
                    <a:pt x="110861" y="157803"/>
                    <a:pt x="110861" y="178747"/>
                  </a:cubicBezTo>
                  <a:cubicBezTo>
                    <a:pt x="110861" y="178747"/>
                    <a:pt x="110861" y="178747"/>
                    <a:pt x="93663" y="178747"/>
                  </a:cubicBezTo>
                  <a:cubicBezTo>
                    <a:pt x="97632" y="212780"/>
                    <a:pt x="124090" y="238960"/>
                    <a:pt x="158486" y="242887"/>
                  </a:cubicBezTo>
                  <a:cubicBezTo>
                    <a:pt x="158486" y="242887"/>
                    <a:pt x="158486" y="242887"/>
                    <a:pt x="158486" y="225870"/>
                  </a:cubicBezTo>
                  <a:cubicBezTo>
                    <a:pt x="158486" y="225870"/>
                    <a:pt x="158486" y="225870"/>
                    <a:pt x="179653" y="225870"/>
                  </a:cubicBezTo>
                  <a:cubicBezTo>
                    <a:pt x="179653" y="225870"/>
                    <a:pt x="179653" y="225870"/>
                    <a:pt x="179653" y="242887"/>
                  </a:cubicBezTo>
                  <a:cubicBezTo>
                    <a:pt x="214049" y="238960"/>
                    <a:pt x="240507" y="212780"/>
                    <a:pt x="244476" y="178747"/>
                  </a:cubicBezTo>
                  <a:cubicBezTo>
                    <a:pt x="244476" y="178747"/>
                    <a:pt x="244476" y="178747"/>
                    <a:pt x="227278" y="178747"/>
                  </a:cubicBezTo>
                  <a:cubicBezTo>
                    <a:pt x="227278" y="178747"/>
                    <a:pt x="227278" y="178747"/>
                    <a:pt x="227278" y="157803"/>
                  </a:cubicBezTo>
                  <a:cubicBezTo>
                    <a:pt x="227278" y="157803"/>
                    <a:pt x="227278" y="157803"/>
                    <a:pt x="244476" y="157803"/>
                  </a:cubicBezTo>
                  <a:cubicBezTo>
                    <a:pt x="240507" y="123769"/>
                    <a:pt x="214049" y="97589"/>
                    <a:pt x="179653" y="93662"/>
                  </a:cubicBezTo>
                  <a:cubicBezTo>
                    <a:pt x="179653" y="93662"/>
                    <a:pt x="179653" y="93662"/>
                    <a:pt x="179653" y="110679"/>
                  </a:cubicBezTo>
                  <a:cubicBezTo>
                    <a:pt x="179653" y="110679"/>
                    <a:pt x="179653" y="110679"/>
                    <a:pt x="158486" y="110679"/>
                  </a:cubicBezTo>
                  <a:cubicBezTo>
                    <a:pt x="158486" y="110679"/>
                    <a:pt x="158486" y="110679"/>
                    <a:pt x="158486" y="93662"/>
                  </a:cubicBezTo>
                  <a:close/>
                  <a:moveTo>
                    <a:pt x="158462" y="52387"/>
                  </a:moveTo>
                  <a:cubicBezTo>
                    <a:pt x="158462" y="52387"/>
                    <a:pt x="158462" y="52387"/>
                    <a:pt x="179677" y="52387"/>
                  </a:cubicBezTo>
                  <a:cubicBezTo>
                    <a:pt x="179677" y="52387"/>
                    <a:pt x="179677" y="52387"/>
                    <a:pt x="179677" y="70823"/>
                  </a:cubicBezTo>
                  <a:cubicBezTo>
                    <a:pt x="224758" y="76091"/>
                    <a:pt x="261884" y="112965"/>
                    <a:pt x="267188" y="157740"/>
                  </a:cubicBezTo>
                  <a:cubicBezTo>
                    <a:pt x="267188" y="157740"/>
                    <a:pt x="267188" y="157740"/>
                    <a:pt x="285751" y="157740"/>
                  </a:cubicBezTo>
                  <a:cubicBezTo>
                    <a:pt x="285751" y="157740"/>
                    <a:pt x="285751" y="157740"/>
                    <a:pt x="285751" y="178810"/>
                  </a:cubicBezTo>
                  <a:cubicBezTo>
                    <a:pt x="285751" y="178810"/>
                    <a:pt x="285751" y="178810"/>
                    <a:pt x="267188" y="178810"/>
                  </a:cubicBezTo>
                  <a:cubicBezTo>
                    <a:pt x="261884" y="223585"/>
                    <a:pt x="224758" y="260458"/>
                    <a:pt x="179677" y="265726"/>
                  </a:cubicBezTo>
                  <a:cubicBezTo>
                    <a:pt x="179677" y="265726"/>
                    <a:pt x="179677" y="265726"/>
                    <a:pt x="179677" y="284162"/>
                  </a:cubicBezTo>
                  <a:cubicBezTo>
                    <a:pt x="179677" y="284162"/>
                    <a:pt x="179677" y="284162"/>
                    <a:pt x="158462" y="284162"/>
                  </a:cubicBezTo>
                  <a:cubicBezTo>
                    <a:pt x="158462" y="284162"/>
                    <a:pt x="158462" y="284162"/>
                    <a:pt x="158462" y="265726"/>
                  </a:cubicBezTo>
                  <a:cubicBezTo>
                    <a:pt x="113381" y="260458"/>
                    <a:pt x="76255" y="223585"/>
                    <a:pt x="70951" y="178810"/>
                  </a:cubicBezTo>
                  <a:cubicBezTo>
                    <a:pt x="70951" y="178810"/>
                    <a:pt x="70951" y="178810"/>
                    <a:pt x="52388" y="178810"/>
                  </a:cubicBezTo>
                  <a:cubicBezTo>
                    <a:pt x="52388" y="178810"/>
                    <a:pt x="52388" y="178810"/>
                    <a:pt x="52388" y="157740"/>
                  </a:cubicBezTo>
                  <a:cubicBezTo>
                    <a:pt x="52388" y="157740"/>
                    <a:pt x="52388" y="157740"/>
                    <a:pt x="70951" y="157740"/>
                  </a:cubicBezTo>
                  <a:cubicBezTo>
                    <a:pt x="76255" y="112965"/>
                    <a:pt x="113381" y="76091"/>
                    <a:pt x="158462" y="70823"/>
                  </a:cubicBezTo>
                  <a:cubicBezTo>
                    <a:pt x="158462" y="70823"/>
                    <a:pt x="158462" y="70823"/>
                    <a:pt x="158462" y="52387"/>
                  </a:cubicBezTo>
                  <a:close/>
                  <a:moveTo>
                    <a:pt x="20638" y="20637"/>
                  </a:moveTo>
                  <a:lnTo>
                    <a:pt x="20638" y="315912"/>
                  </a:lnTo>
                  <a:lnTo>
                    <a:pt x="315913" y="315912"/>
                  </a:lnTo>
                  <a:lnTo>
                    <a:pt x="315913" y="20637"/>
                  </a:lnTo>
                  <a:close/>
                  <a:moveTo>
                    <a:pt x="0" y="0"/>
                  </a:moveTo>
                  <a:lnTo>
                    <a:pt x="338138" y="0"/>
                  </a:lnTo>
                  <a:lnTo>
                    <a:pt x="338138" y="336550"/>
                  </a:lnTo>
                  <a:lnTo>
                    <a:pt x="0" y="336550"/>
                  </a:ln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48137" y="2546043"/>
            <a:ext cx="891044" cy="891044"/>
            <a:chOff x="4519540" y="2246276"/>
            <a:chExt cx="548238" cy="548238"/>
          </a:xfrm>
        </p:grpSpPr>
        <p:sp>
          <p:nvSpPr>
            <p:cNvPr id="30" name="椭圆 29"/>
            <p:cNvSpPr/>
            <p:nvPr/>
          </p:nvSpPr>
          <p:spPr>
            <a:xfrm>
              <a:off x="4519540" y="2246276"/>
              <a:ext cx="548238" cy="54823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任意多边形: 形状 37"/>
            <p:cNvSpPr/>
            <p:nvPr/>
          </p:nvSpPr>
          <p:spPr>
            <a:xfrm>
              <a:off x="4636389" y="2360927"/>
              <a:ext cx="314541" cy="314541"/>
            </a:xfrm>
            <a:custGeom>
              <a:avLst/>
              <a:gdLst>
                <a:gd name="connsiteX0" fmla="*/ 87049 w 338138"/>
                <a:gd name="connsiteY0" fmla="*/ 274638 h 338138"/>
                <a:gd name="connsiteX1" fmla="*/ 169070 w 338138"/>
                <a:gd name="connsiteY1" fmla="*/ 303742 h 338138"/>
                <a:gd name="connsiteX2" fmla="*/ 251091 w 338138"/>
                <a:gd name="connsiteY2" fmla="*/ 275961 h 338138"/>
                <a:gd name="connsiteX3" fmla="*/ 276226 w 338138"/>
                <a:gd name="connsiteY3" fmla="*/ 299773 h 338138"/>
                <a:gd name="connsiteX4" fmla="*/ 169070 w 338138"/>
                <a:gd name="connsiteY4" fmla="*/ 338138 h 338138"/>
                <a:gd name="connsiteX5" fmla="*/ 61913 w 338138"/>
                <a:gd name="connsiteY5" fmla="*/ 299773 h 338138"/>
                <a:gd name="connsiteX6" fmla="*/ 85726 w 338138"/>
                <a:gd name="connsiteY6" fmla="*/ 275961 h 338138"/>
                <a:gd name="connsiteX7" fmla="*/ 87049 w 338138"/>
                <a:gd name="connsiteY7" fmla="*/ 274638 h 338138"/>
                <a:gd name="connsiteX8" fmla="*/ 299773 w 338138"/>
                <a:gd name="connsiteY8" fmla="*/ 61913 h 338138"/>
                <a:gd name="connsiteX9" fmla="*/ 338138 w 338138"/>
                <a:gd name="connsiteY9" fmla="*/ 169069 h 338138"/>
                <a:gd name="connsiteX10" fmla="*/ 299773 w 338138"/>
                <a:gd name="connsiteY10" fmla="*/ 276226 h 338138"/>
                <a:gd name="connsiteX11" fmla="*/ 275961 w 338138"/>
                <a:gd name="connsiteY11" fmla="*/ 252413 h 338138"/>
                <a:gd name="connsiteX12" fmla="*/ 274638 w 338138"/>
                <a:gd name="connsiteY12" fmla="*/ 251090 h 338138"/>
                <a:gd name="connsiteX13" fmla="*/ 303742 w 338138"/>
                <a:gd name="connsiteY13" fmla="*/ 169069 h 338138"/>
                <a:gd name="connsiteX14" fmla="*/ 274638 w 338138"/>
                <a:gd name="connsiteY14" fmla="*/ 87048 h 338138"/>
                <a:gd name="connsiteX15" fmla="*/ 275961 w 338138"/>
                <a:gd name="connsiteY15" fmla="*/ 85726 h 338138"/>
                <a:gd name="connsiteX16" fmla="*/ 299773 w 338138"/>
                <a:gd name="connsiteY16" fmla="*/ 61913 h 338138"/>
                <a:gd name="connsiteX17" fmla="*/ 38202 w 338138"/>
                <a:gd name="connsiteY17" fmla="*/ 61913 h 338138"/>
                <a:gd name="connsiteX18" fmla="*/ 60596 w 338138"/>
                <a:gd name="connsiteY18" fmla="*/ 85726 h 338138"/>
                <a:gd name="connsiteX19" fmla="*/ 61913 w 338138"/>
                <a:gd name="connsiteY19" fmla="*/ 87048 h 338138"/>
                <a:gd name="connsiteX20" fmla="*/ 34250 w 338138"/>
                <a:gd name="connsiteY20" fmla="*/ 169069 h 338138"/>
                <a:gd name="connsiteX21" fmla="*/ 61913 w 338138"/>
                <a:gd name="connsiteY21" fmla="*/ 251090 h 338138"/>
                <a:gd name="connsiteX22" fmla="*/ 60596 w 338138"/>
                <a:gd name="connsiteY22" fmla="*/ 252413 h 338138"/>
                <a:gd name="connsiteX23" fmla="*/ 38202 w 338138"/>
                <a:gd name="connsiteY23" fmla="*/ 276226 h 338138"/>
                <a:gd name="connsiteX24" fmla="*/ 0 w 338138"/>
                <a:gd name="connsiteY24" fmla="*/ 169069 h 338138"/>
                <a:gd name="connsiteX25" fmla="*/ 38202 w 338138"/>
                <a:gd name="connsiteY25" fmla="*/ 61913 h 338138"/>
                <a:gd name="connsiteX26" fmla="*/ 150681 w 338138"/>
                <a:gd name="connsiteY26" fmla="*/ 58738 h 338138"/>
                <a:gd name="connsiteX27" fmla="*/ 150681 w 338138"/>
                <a:gd name="connsiteY27" fmla="*/ 129665 h 338138"/>
                <a:gd name="connsiteX28" fmla="*/ 167756 w 338138"/>
                <a:gd name="connsiteY28" fmla="*/ 146740 h 338138"/>
                <a:gd name="connsiteX29" fmla="*/ 184831 w 338138"/>
                <a:gd name="connsiteY29" fmla="*/ 129665 h 338138"/>
                <a:gd name="connsiteX30" fmla="*/ 184831 w 338138"/>
                <a:gd name="connsiteY30" fmla="*/ 58738 h 338138"/>
                <a:gd name="connsiteX31" fmla="*/ 279401 w 338138"/>
                <a:gd name="connsiteY31" fmla="*/ 151994 h 338138"/>
                <a:gd name="connsiteX32" fmla="*/ 207160 w 338138"/>
                <a:gd name="connsiteY32" fmla="*/ 151994 h 338138"/>
                <a:gd name="connsiteX33" fmla="*/ 190085 w 338138"/>
                <a:gd name="connsiteY33" fmla="*/ 169069 h 338138"/>
                <a:gd name="connsiteX34" fmla="*/ 207160 w 338138"/>
                <a:gd name="connsiteY34" fmla="*/ 186145 h 338138"/>
                <a:gd name="connsiteX35" fmla="*/ 279401 w 338138"/>
                <a:gd name="connsiteY35" fmla="*/ 186145 h 338138"/>
                <a:gd name="connsiteX36" fmla="*/ 184831 w 338138"/>
                <a:gd name="connsiteY36" fmla="*/ 279401 h 338138"/>
                <a:gd name="connsiteX37" fmla="*/ 184831 w 338138"/>
                <a:gd name="connsiteY37" fmla="*/ 207160 h 338138"/>
                <a:gd name="connsiteX38" fmla="*/ 167756 w 338138"/>
                <a:gd name="connsiteY38" fmla="*/ 190085 h 338138"/>
                <a:gd name="connsiteX39" fmla="*/ 150681 w 338138"/>
                <a:gd name="connsiteY39" fmla="*/ 207160 h 338138"/>
                <a:gd name="connsiteX40" fmla="*/ 150681 w 338138"/>
                <a:gd name="connsiteY40" fmla="*/ 279401 h 338138"/>
                <a:gd name="connsiteX41" fmla="*/ 58738 w 338138"/>
                <a:gd name="connsiteY41" fmla="*/ 186145 h 338138"/>
                <a:gd name="connsiteX42" fmla="*/ 130979 w 338138"/>
                <a:gd name="connsiteY42" fmla="*/ 186145 h 338138"/>
                <a:gd name="connsiteX43" fmla="*/ 148054 w 338138"/>
                <a:gd name="connsiteY43" fmla="*/ 169069 h 338138"/>
                <a:gd name="connsiteX44" fmla="*/ 130979 w 338138"/>
                <a:gd name="connsiteY44" fmla="*/ 151994 h 338138"/>
                <a:gd name="connsiteX45" fmla="*/ 58738 w 338138"/>
                <a:gd name="connsiteY45" fmla="*/ 151994 h 338138"/>
                <a:gd name="connsiteX46" fmla="*/ 150681 w 338138"/>
                <a:gd name="connsiteY46" fmla="*/ 58738 h 338138"/>
                <a:gd name="connsiteX47" fmla="*/ 169070 w 338138"/>
                <a:gd name="connsiteY47" fmla="*/ 0 h 338138"/>
                <a:gd name="connsiteX48" fmla="*/ 276226 w 338138"/>
                <a:gd name="connsiteY48" fmla="*/ 38365 h 338138"/>
                <a:gd name="connsiteX49" fmla="*/ 251091 w 338138"/>
                <a:gd name="connsiteY49" fmla="*/ 62177 h 338138"/>
                <a:gd name="connsiteX50" fmla="*/ 169070 w 338138"/>
                <a:gd name="connsiteY50" fmla="*/ 34396 h 338138"/>
                <a:gd name="connsiteX51" fmla="*/ 87049 w 338138"/>
                <a:gd name="connsiteY51" fmla="*/ 63500 h 338138"/>
                <a:gd name="connsiteX52" fmla="*/ 85726 w 338138"/>
                <a:gd name="connsiteY52" fmla="*/ 62177 h 338138"/>
                <a:gd name="connsiteX53" fmla="*/ 61913 w 338138"/>
                <a:gd name="connsiteY53" fmla="*/ 38365 h 338138"/>
                <a:gd name="connsiteX54" fmla="*/ 169070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87049" y="274638"/>
                  </a:moveTo>
                  <a:cubicBezTo>
                    <a:pt x="109538" y="293159"/>
                    <a:pt x="137319" y="303742"/>
                    <a:pt x="169070" y="303742"/>
                  </a:cubicBezTo>
                  <a:cubicBezTo>
                    <a:pt x="199497" y="303742"/>
                    <a:pt x="228601" y="293159"/>
                    <a:pt x="251091" y="275961"/>
                  </a:cubicBezTo>
                  <a:lnTo>
                    <a:pt x="276226" y="299773"/>
                  </a:lnTo>
                  <a:cubicBezTo>
                    <a:pt x="247122" y="323586"/>
                    <a:pt x="208757" y="338138"/>
                    <a:pt x="169070" y="338138"/>
                  </a:cubicBezTo>
                  <a:cubicBezTo>
                    <a:pt x="128059" y="338138"/>
                    <a:pt x="91017" y="323586"/>
                    <a:pt x="61913" y="299773"/>
                  </a:cubicBezTo>
                  <a:cubicBezTo>
                    <a:pt x="61913" y="299773"/>
                    <a:pt x="61913" y="299773"/>
                    <a:pt x="85726" y="275961"/>
                  </a:cubicBezTo>
                  <a:cubicBezTo>
                    <a:pt x="85726" y="275961"/>
                    <a:pt x="85726" y="275961"/>
                    <a:pt x="87049" y="274638"/>
                  </a:cubicBezTo>
                  <a:close/>
                  <a:moveTo>
                    <a:pt x="299773" y="61913"/>
                  </a:moveTo>
                  <a:cubicBezTo>
                    <a:pt x="323586" y="91017"/>
                    <a:pt x="338138" y="128059"/>
                    <a:pt x="338138" y="169069"/>
                  </a:cubicBezTo>
                  <a:cubicBezTo>
                    <a:pt x="338138" y="210080"/>
                    <a:pt x="323586" y="247122"/>
                    <a:pt x="299773" y="276226"/>
                  </a:cubicBezTo>
                  <a:cubicBezTo>
                    <a:pt x="299773" y="276226"/>
                    <a:pt x="299773" y="276226"/>
                    <a:pt x="275961" y="252413"/>
                  </a:cubicBezTo>
                  <a:cubicBezTo>
                    <a:pt x="275961" y="252413"/>
                    <a:pt x="275961" y="251090"/>
                    <a:pt x="274638" y="251090"/>
                  </a:cubicBezTo>
                  <a:cubicBezTo>
                    <a:pt x="293159" y="228601"/>
                    <a:pt x="303742" y="200820"/>
                    <a:pt x="303742" y="169069"/>
                  </a:cubicBezTo>
                  <a:cubicBezTo>
                    <a:pt x="303742" y="137319"/>
                    <a:pt x="293159" y="109538"/>
                    <a:pt x="274638" y="87048"/>
                  </a:cubicBezTo>
                  <a:cubicBezTo>
                    <a:pt x="275961" y="87048"/>
                    <a:pt x="275961" y="85726"/>
                    <a:pt x="275961" y="85726"/>
                  </a:cubicBezTo>
                  <a:cubicBezTo>
                    <a:pt x="275961" y="85726"/>
                    <a:pt x="275961" y="85726"/>
                    <a:pt x="299773" y="61913"/>
                  </a:cubicBezTo>
                  <a:close/>
                  <a:moveTo>
                    <a:pt x="38202" y="61913"/>
                  </a:moveTo>
                  <a:cubicBezTo>
                    <a:pt x="38202" y="61913"/>
                    <a:pt x="38202" y="61913"/>
                    <a:pt x="60596" y="85726"/>
                  </a:cubicBezTo>
                  <a:cubicBezTo>
                    <a:pt x="61913" y="87048"/>
                    <a:pt x="61913" y="87048"/>
                    <a:pt x="61913" y="87048"/>
                  </a:cubicBezTo>
                  <a:cubicBezTo>
                    <a:pt x="44788" y="109538"/>
                    <a:pt x="34250" y="138642"/>
                    <a:pt x="34250" y="169069"/>
                  </a:cubicBezTo>
                  <a:cubicBezTo>
                    <a:pt x="34250" y="199497"/>
                    <a:pt x="44788" y="228601"/>
                    <a:pt x="61913" y="251090"/>
                  </a:cubicBezTo>
                  <a:cubicBezTo>
                    <a:pt x="61913" y="251090"/>
                    <a:pt x="61913" y="251090"/>
                    <a:pt x="60596" y="252413"/>
                  </a:cubicBezTo>
                  <a:lnTo>
                    <a:pt x="38202" y="276226"/>
                  </a:lnTo>
                  <a:cubicBezTo>
                    <a:pt x="14490" y="247122"/>
                    <a:pt x="0" y="208757"/>
                    <a:pt x="0" y="169069"/>
                  </a:cubicBezTo>
                  <a:cubicBezTo>
                    <a:pt x="0" y="129382"/>
                    <a:pt x="14490" y="91017"/>
                    <a:pt x="38202" y="61913"/>
                  </a:cubicBezTo>
                  <a:close/>
                  <a:moveTo>
                    <a:pt x="150681" y="58738"/>
                  </a:moveTo>
                  <a:cubicBezTo>
                    <a:pt x="150681" y="129665"/>
                    <a:pt x="150681" y="129665"/>
                    <a:pt x="150681" y="129665"/>
                  </a:cubicBezTo>
                  <a:cubicBezTo>
                    <a:pt x="150681" y="140173"/>
                    <a:pt x="158562" y="146740"/>
                    <a:pt x="167756" y="146740"/>
                  </a:cubicBezTo>
                  <a:cubicBezTo>
                    <a:pt x="176950" y="146740"/>
                    <a:pt x="184831" y="140173"/>
                    <a:pt x="184831" y="129665"/>
                  </a:cubicBezTo>
                  <a:cubicBezTo>
                    <a:pt x="184831" y="58738"/>
                    <a:pt x="184831" y="58738"/>
                    <a:pt x="184831" y="58738"/>
                  </a:cubicBezTo>
                  <a:cubicBezTo>
                    <a:pt x="233430" y="66619"/>
                    <a:pt x="271520" y="103396"/>
                    <a:pt x="279401" y="151994"/>
                  </a:cubicBezTo>
                  <a:cubicBezTo>
                    <a:pt x="207160" y="151994"/>
                    <a:pt x="207160" y="151994"/>
                    <a:pt x="207160" y="151994"/>
                  </a:cubicBezTo>
                  <a:cubicBezTo>
                    <a:pt x="197966" y="151994"/>
                    <a:pt x="190085" y="159875"/>
                    <a:pt x="190085" y="169069"/>
                  </a:cubicBezTo>
                  <a:cubicBezTo>
                    <a:pt x="190085" y="178264"/>
                    <a:pt x="197966" y="186145"/>
                    <a:pt x="207160" y="186145"/>
                  </a:cubicBezTo>
                  <a:lnTo>
                    <a:pt x="279401" y="186145"/>
                  </a:lnTo>
                  <a:cubicBezTo>
                    <a:pt x="271520" y="234743"/>
                    <a:pt x="233430" y="271520"/>
                    <a:pt x="184831" y="279401"/>
                  </a:cubicBezTo>
                  <a:cubicBezTo>
                    <a:pt x="184831" y="207160"/>
                    <a:pt x="184831" y="207160"/>
                    <a:pt x="184831" y="207160"/>
                  </a:cubicBezTo>
                  <a:cubicBezTo>
                    <a:pt x="184831" y="197966"/>
                    <a:pt x="176950" y="190085"/>
                    <a:pt x="167756" y="190085"/>
                  </a:cubicBezTo>
                  <a:cubicBezTo>
                    <a:pt x="158562" y="190085"/>
                    <a:pt x="150681" y="197966"/>
                    <a:pt x="150681" y="207160"/>
                  </a:cubicBezTo>
                  <a:cubicBezTo>
                    <a:pt x="150681" y="279401"/>
                    <a:pt x="150681" y="279401"/>
                    <a:pt x="150681" y="279401"/>
                  </a:cubicBezTo>
                  <a:cubicBezTo>
                    <a:pt x="104710" y="271520"/>
                    <a:pt x="66619" y="233430"/>
                    <a:pt x="58738" y="186145"/>
                  </a:cubicBezTo>
                  <a:cubicBezTo>
                    <a:pt x="130979" y="186145"/>
                    <a:pt x="130979" y="186145"/>
                    <a:pt x="130979" y="186145"/>
                  </a:cubicBezTo>
                  <a:cubicBezTo>
                    <a:pt x="140173" y="186145"/>
                    <a:pt x="148054" y="178264"/>
                    <a:pt x="148054" y="169069"/>
                  </a:cubicBezTo>
                  <a:cubicBezTo>
                    <a:pt x="148054" y="159875"/>
                    <a:pt x="140173" y="151994"/>
                    <a:pt x="130979" y="151994"/>
                  </a:cubicBezTo>
                  <a:cubicBezTo>
                    <a:pt x="58738" y="151994"/>
                    <a:pt x="58738" y="151994"/>
                    <a:pt x="58738" y="151994"/>
                  </a:cubicBezTo>
                  <a:cubicBezTo>
                    <a:pt x="66619" y="104709"/>
                    <a:pt x="104710" y="66619"/>
                    <a:pt x="150681" y="58738"/>
                  </a:cubicBezTo>
                  <a:close/>
                  <a:moveTo>
                    <a:pt x="169070" y="0"/>
                  </a:moveTo>
                  <a:cubicBezTo>
                    <a:pt x="208757" y="0"/>
                    <a:pt x="247122" y="14552"/>
                    <a:pt x="276226" y="38365"/>
                  </a:cubicBezTo>
                  <a:cubicBezTo>
                    <a:pt x="276226" y="38365"/>
                    <a:pt x="276226" y="38365"/>
                    <a:pt x="251091" y="62177"/>
                  </a:cubicBezTo>
                  <a:cubicBezTo>
                    <a:pt x="228601" y="44979"/>
                    <a:pt x="199497" y="34396"/>
                    <a:pt x="169070" y="34396"/>
                  </a:cubicBezTo>
                  <a:cubicBezTo>
                    <a:pt x="137319" y="34396"/>
                    <a:pt x="109538" y="44979"/>
                    <a:pt x="87049" y="63500"/>
                  </a:cubicBezTo>
                  <a:cubicBezTo>
                    <a:pt x="85726" y="62177"/>
                    <a:pt x="85726" y="62177"/>
                    <a:pt x="85726" y="62177"/>
                  </a:cubicBezTo>
                  <a:lnTo>
                    <a:pt x="61913" y="38365"/>
                  </a:lnTo>
                  <a:cubicBezTo>
                    <a:pt x="91017" y="14552"/>
                    <a:pt x="128059" y="0"/>
                    <a:pt x="16907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52818" y="2546043"/>
            <a:ext cx="891044" cy="891044"/>
            <a:chOff x="7124221" y="2246276"/>
            <a:chExt cx="548238" cy="548238"/>
          </a:xfrm>
        </p:grpSpPr>
        <p:sp>
          <p:nvSpPr>
            <p:cNvPr id="33" name="椭圆 32"/>
            <p:cNvSpPr/>
            <p:nvPr/>
          </p:nvSpPr>
          <p:spPr>
            <a:xfrm>
              <a:off x="7124221" y="2246276"/>
              <a:ext cx="548238" cy="54823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任意多边形: 形状 40"/>
            <p:cNvSpPr/>
            <p:nvPr/>
          </p:nvSpPr>
          <p:spPr>
            <a:xfrm>
              <a:off x="7250391" y="2374380"/>
              <a:ext cx="295898" cy="294508"/>
            </a:xfrm>
            <a:custGeom>
              <a:avLst/>
              <a:gdLst>
                <a:gd name="connsiteX0" fmla="*/ 169069 w 338138"/>
                <a:gd name="connsiteY0" fmla="*/ 258763 h 336550"/>
                <a:gd name="connsiteX1" fmla="*/ 176213 w 338138"/>
                <a:gd name="connsiteY1" fmla="*/ 265345 h 336550"/>
                <a:gd name="connsiteX2" fmla="*/ 176213 w 338138"/>
                <a:gd name="connsiteY2" fmla="*/ 304839 h 336550"/>
                <a:gd name="connsiteX3" fmla="*/ 169069 w 338138"/>
                <a:gd name="connsiteY3" fmla="*/ 312738 h 336550"/>
                <a:gd name="connsiteX4" fmla="*/ 161925 w 338138"/>
                <a:gd name="connsiteY4" fmla="*/ 304839 h 336550"/>
                <a:gd name="connsiteX5" fmla="*/ 161925 w 338138"/>
                <a:gd name="connsiteY5" fmla="*/ 265345 h 336550"/>
                <a:gd name="connsiteX6" fmla="*/ 169069 w 338138"/>
                <a:gd name="connsiteY6" fmla="*/ 258763 h 336550"/>
                <a:gd name="connsiteX7" fmla="*/ 265345 w 338138"/>
                <a:gd name="connsiteY7" fmla="*/ 161925 h 336550"/>
                <a:gd name="connsiteX8" fmla="*/ 304839 w 338138"/>
                <a:gd name="connsiteY8" fmla="*/ 161925 h 336550"/>
                <a:gd name="connsiteX9" fmla="*/ 312738 w 338138"/>
                <a:gd name="connsiteY9" fmla="*/ 168275 h 336550"/>
                <a:gd name="connsiteX10" fmla="*/ 304839 w 338138"/>
                <a:gd name="connsiteY10" fmla="*/ 174625 h 336550"/>
                <a:gd name="connsiteX11" fmla="*/ 265345 w 338138"/>
                <a:gd name="connsiteY11" fmla="*/ 174625 h 336550"/>
                <a:gd name="connsiteX12" fmla="*/ 258763 w 338138"/>
                <a:gd name="connsiteY12" fmla="*/ 168275 h 336550"/>
                <a:gd name="connsiteX13" fmla="*/ 265345 w 338138"/>
                <a:gd name="connsiteY13" fmla="*/ 161925 h 336550"/>
                <a:gd name="connsiteX14" fmla="*/ 34887 w 338138"/>
                <a:gd name="connsiteY14" fmla="*/ 161925 h 336550"/>
                <a:gd name="connsiteX15" fmla="*/ 74381 w 338138"/>
                <a:gd name="connsiteY15" fmla="*/ 161925 h 336550"/>
                <a:gd name="connsiteX16" fmla="*/ 80963 w 338138"/>
                <a:gd name="connsiteY16" fmla="*/ 168275 h 336550"/>
                <a:gd name="connsiteX17" fmla="*/ 73064 w 338138"/>
                <a:gd name="connsiteY17" fmla="*/ 174625 h 336550"/>
                <a:gd name="connsiteX18" fmla="*/ 33570 w 338138"/>
                <a:gd name="connsiteY18" fmla="*/ 174625 h 336550"/>
                <a:gd name="connsiteX19" fmla="*/ 26988 w 338138"/>
                <a:gd name="connsiteY19" fmla="*/ 168275 h 336550"/>
                <a:gd name="connsiteX20" fmla="*/ 34887 w 338138"/>
                <a:gd name="connsiteY20" fmla="*/ 161925 h 336550"/>
                <a:gd name="connsiteX21" fmla="*/ 156076 w 338138"/>
                <a:gd name="connsiteY21" fmla="*/ 155575 h 336550"/>
                <a:gd name="connsiteX22" fmla="*/ 107950 w 338138"/>
                <a:gd name="connsiteY22" fmla="*/ 230188 h 336550"/>
                <a:gd name="connsiteX23" fmla="*/ 184150 w 338138"/>
                <a:gd name="connsiteY23" fmla="*/ 183064 h 336550"/>
                <a:gd name="connsiteX24" fmla="*/ 156076 w 338138"/>
                <a:gd name="connsiteY24" fmla="*/ 155575 h 336550"/>
                <a:gd name="connsiteX25" fmla="*/ 260351 w 338138"/>
                <a:gd name="connsiteY25" fmla="*/ 77788 h 336550"/>
                <a:gd name="connsiteX26" fmla="*/ 192882 w 338138"/>
                <a:gd name="connsiteY26" fmla="*/ 192882 h 336550"/>
                <a:gd name="connsiteX27" fmla="*/ 77788 w 338138"/>
                <a:gd name="connsiteY27" fmla="*/ 260351 h 336550"/>
                <a:gd name="connsiteX28" fmla="*/ 145257 w 338138"/>
                <a:gd name="connsiteY28" fmla="*/ 145257 h 336550"/>
                <a:gd name="connsiteX29" fmla="*/ 260351 w 338138"/>
                <a:gd name="connsiteY29" fmla="*/ 77788 h 336550"/>
                <a:gd name="connsiteX30" fmla="*/ 169069 w 338138"/>
                <a:gd name="connsiteY30" fmla="*/ 26988 h 336550"/>
                <a:gd name="connsiteX31" fmla="*/ 176213 w 338138"/>
                <a:gd name="connsiteY31" fmla="*/ 34887 h 336550"/>
                <a:gd name="connsiteX32" fmla="*/ 176213 w 338138"/>
                <a:gd name="connsiteY32" fmla="*/ 74381 h 336550"/>
                <a:gd name="connsiteX33" fmla="*/ 169069 w 338138"/>
                <a:gd name="connsiteY33" fmla="*/ 80963 h 336550"/>
                <a:gd name="connsiteX34" fmla="*/ 161925 w 338138"/>
                <a:gd name="connsiteY34" fmla="*/ 74381 h 336550"/>
                <a:gd name="connsiteX35" fmla="*/ 161925 w 338138"/>
                <a:gd name="connsiteY35" fmla="*/ 34887 h 336550"/>
                <a:gd name="connsiteX36" fmla="*/ 169069 w 338138"/>
                <a:gd name="connsiteY36" fmla="*/ 26988 h 336550"/>
                <a:gd name="connsiteX37" fmla="*/ 169863 w 338138"/>
                <a:gd name="connsiteY37" fmla="*/ 12700 h 336550"/>
                <a:gd name="connsiteX38" fmla="*/ 14288 w 338138"/>
                <a:gd name="connsiteY38" fmla="*/ 168275 h 336550"/>
                <a:gd name="connsiteX39" fmla="*/ 169863 w 338138"/>
                <a:gd name="connsiteY39" fmla="*/ 323850 h 336550"/>
                <a:gd name="connsiteX40" fmla="*/ 325438 w 338138"/>
                <a:gd name="connsiteY40" fmla="*/ 168275 h 336550"/>
                <a:gd name="connsiteX41" fmla="*/ 169863 w 338138"/>
                <a:gd name="connsiteY41" fmla="*/ 12700 h 336550"/>
                <a:gd name="connsiteX42" fmla="*/ 169069 w 338138"/>
                <a:gd name="connsiteY42" fmla="*/ 0 h 336550"/>
                <a:gd name="connsiteX43" fmla="*/ 338138 w 338138"/>
                <a:gd name="connsiteY43" fmla="*/ 168275 h 336550"/>
                <a:gd name="connsiteX44" fmla="*/ 169069 w 338138"/>
                <a:gd name="connsiteY44" fmla="*/ 336550 h 336550"/>
                <a:gd name="connsiteX45" fmla="*/ 0 w 338138"/>
                <a:gd name="connsiteY45" fmla="*/ 168275 h 336550"/>
                <a:gd name="connsiteX46" fmla="*/ 169069 w 338138"/>
                <a:gd name="connsiteY4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8138" h="336550">
                  <a:moveTo>
                    <a:pt x="169069" y="258763"/>
                  </a:moveTo>
                  <a:cubicBezTo>
                    <a:pt x="173355" y="258763"/>
                    <a:pt x="176213" y="261396"/>
                    <a:pt x="176213" y="265345"/>
                  </a:cubicBezTo>
                  <a:cubicBezTo>
                    <a:pt x="176213" y="265345"/>
                    <a:pt x="176213" y="265345"/>
                    <a:pt x="176213" y="304839"/>
                  </a:cubicBezTo>
                  <a:cubicBezTo>
                    <a:pt x="176213" y="310105"/>
                    <a:pt x="173355" y="312738"/>
                    <a:pt x="169069" y="312738"/>
                  </a:cubicBezTo>
                  <a:cubicBezTo>
                    <a:pt x="164783" y="312738"/>
                    <a:pt x="161925" y="308789"/>
                    <a:pt x="161925" y="304839"/>
                  </a:cubicBezTo>
                  <a:cubicBezTo>
                    <a:pt x="161925" y="304839"/>
                    <a:pt x="161925" y="304839"/>
                    <a:pt x="161925" y="265345"/>
                  </a:cubicBezTo>
                  <a:cubicBezTo>
                    <a:pt x="161925" y="261396"/>
                    <a:pt x="164783" y="258763"/>
                    <a:pt x="169069" y="258763"/>
                  </a:cubicBezTo>
                  <a:close/>
                  <a:moveTo>
                    <a:pt x="265345" y="161925"/>
                  </a:moveTo>
                  <a:cubicBezTo>
                    <a:pt x="265345" y="161925"/>
                    <a:pt x="265345" y="161925"/>
                    <a:pt x="304839" y="161925"/>
                  </a:cubicBezTo>
                  <a:cubicBezTo>
                    <a:pt x="307472" y="161925"/>
                    <a:pt x="310105" y="165735"/>
                    <a:pt x="312738" y="168275"/>
                  </a:cubicBezTo>
                  <a:cubicBezTo>
                    <a:pt x="312738" y="172085"/>
                    <a:pt x="308789" y="174625"/>
                    <a:pt x="304839" y="174625"/>
                  </a:cubicBezTo>
                  <a:cubicBezTo>
                    <a:pt x="304839" y="174625"/>
                    <a:pt x="304839" y="174625"/>
                    <a:pt x="265345" y="174625"/>
                  </a:cubicBezTo>
                  <a:cubicBezTo>
                    <a:pt x="261396" y="174625"/>
                    <a:pt x="258763" y="172085"/>
                    <a:pt x="258763" y="168275"/>
                  </a:cubicBezTo>
                  <a:cubicBezTo>
                    <a:pt x="258763" y="164465"/>
                    <a:pt x="261396" y="161925"/>
                    <a:pt x="265345" y="161925"/>
                  </a:cubicBezTo>
                  <a:close/>
                  <a:moveTo>
                    <a:pt x="34887" y="161925"/>
                  </a:moveTo>
                  <a:cubicBezTo>
                    <a:pt x="34887" y="161925"/>
                    <a:pt x="34887" y="161925"/>
                    <a:pt x="74381" y="161925"/>
                  </a:cubicBezTo>
                  <a:cubicBezTo>
                    <a:pt x="78330" y="161925"/>
                    <a:pt x="80963" y="164465"/>
                    <a:pt x="80963" y="168275"/>
                  </a:cubicBezTo>
                  <a:cubicBezTo>
                    <a:pt x="80963" y="172085"/>
                    <a:pt x="77014" y="174625"/>
                    <a:pt x="73064" y="174625"/>
                  </a:cubicBezTo>
                  <a:cubicBezTo>
                    <a:pt x="73064" y="174625"/>
                    <a:pt x="73064" y="174625"/>
                    <a:pt x="33570" y="174625"/>
                  </a:cubicBezTo>
                  <a:cubicBezTo>
                    <a:pt x="29621" y="174625"/>
                    <a:pt x="26988" y="172085"/>
                    <a:pt x="26988" y="168275"/>
                  </a:cubicBezTo>
                  <a:cubicBezTo>
                    <a:pt x="26988" y="165735"/>
                    <a:pt x="29621" y="161925"/>
                    <a:pt x="34887" y="161925"/>
                  </a:cubicBezTo>
                  <a:close/>
                  <a:moveTo>
                    <a:pt x="156076" y="155575"/>
                  </a:moveTo>
                  <a:cubicBezTo>
                    <a:pt x="140034" y="169974"/>
                    <a:pt x="107950" y="230188"/>
                    <a:pt x="107950" y="230188"/>
                  </a:cubicBezTo>
                  <a:cubicBezTo>
                    <a:pt x="107950" y="230188"/>
                    <a:pt x="169445" y="197463"/>
                    <a:pt x="184150" y="183064"/>
                  </a:cubicBezTo>
                  <a:cubicBezTo>
                    <a:pt x="184150" y="183064"/>
                    <a:pt x="184150" y="183064"/>
                    <a:pt x="156076" y="155575"/>
                  </a:cubicBezTo>
                  <a:close/>
                  <a:moveTo>
                    <a:pt x="260351" y="77788"/>
                  </a:moveTo>
                  <a:cubicBezTo>
                    <a:pt x="260351" y="77788"/>
                    <a:pt x="218017" y="170393"/>
                    <a:pt x="192882" y="192882"/>
                  </a:cubicBezTo>
                  <a:cubicBezTo>
                    <a:pt x="169069" y="216695"/>
                    <a:pt x="77788" y="260351"/>
                    <a:pt x="77788" y="260351"/>
                  </a:cubicBezTo>
                  <a:cubicBezTo>
                    <a:pt x="77788" y="260351"/>
                    <a:pt x="120121" y="169070"/>
                    <a:pt x="145257" y="145257"/>
                  </a:cubicBezTo>
                  <a:cubicBezTo>
                    <a:pt x="169069" y="121444"/>
                    <a:pt x="260351" y="77788"/>
                    <a:pt x="260351" y="77788"/>
                  </a:cubicBezTo>
                  <a:close/>
                  <a:moveTo>
                    <a:pt x="169069" y="26988"/>
                  </a:moveTo>
                  <a:cubicBezTo>
                    <a:pt x="173355" y="26988"/>
                    <a:pt x="176213" y="29621"/>
                    <a:pt x="176213" y="34887"/>
                  </a:cubicBezTo>
                  <a:cubicBezTo>
                    <a:pt x="176213" y="34887"/>
                    <a:pt x="176213" y="34887"/>
                    <a:pt x="176213" y="74381"/>
                  </a:cubicBezTo>
                  <a:cubicBezTo>
                    <a:pt x="176213" y="78330"/>
                    <a:pt x="173355" y="80963"/>
                    <a:pt x="169069" y="80963"/>
                  </a:cubicBezTo>
                  <a:cubicBezTo>
                    <a:pt x="164783" y="80963"/>
                    <a:pt x="161925" y="78330"/>
                    <a:pt x="161925" y="74381"/>
                  </a:cubicBezTo>
                  <a:cubicBezTo>
                    <a:pt x="161925" y="74381"/>
                    <a:pt x="161925" y="74381"/>
                    <a:pt x="161925" y="34887"/>
                  </a:cubicBezTo>
                  <a:cubicBezTo>
                    <a:pt x="161925" y="29621"/>
                    <a:pt x="164783" y="26988"/>
                    <a:pt x="169069" y="26988"/>
                  </a:cubicBezTo>
                  <a:close/>
                  <a:moveTo>
                    <a:pt x="169863" y="12700"/>
                  </a:moveTo>
                  <a:cubicBezTo>
                    <a:pt x="83941" y="12700"/>
                    <a:pt x="14288" y="82353"/>
                    <a:pt x="14288" y="168275"/>
                  </a:cubicBezTo>
                  <a:cubicBezTo>
                    <a:pt x="14288" y="254197"/>
                    <a:pt x="83941" y="323850"/>
                    <a:pt x="169863" y="323850"/>
                  </a:cubicBezTo>
                  <a:cubicBezTo>
                    <a:pt x="255785" y="323850"/>
                    <a:pt x="325438" y="254197"/>
                    <a:pt x="325438" y="168275"/>
                  </a:cubicBezTo>
                  <a:cubicBezTo>
                    <a:pt x="325438" y="82353"/>
                    <a:pt x="255785" y="12700"/>
                    <a:pt x="1698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557500" y="2546043"/>
            <a:ext cx="891044" cy="891044"/>
            <a:chOff x="9728903" y="2246276"/>
            <a:chExt cx="548238" cy="548238"/>
          </a:xfrm>
        </p:grpSpPr>
        <p:sp>
          <p:nvSpPr>
            <p:cNvPr id="36" name="椭圆 35"/>
            <p:cNvSpPr/>
            <p:nvPr/>
          </p:nvSpPr>
          <p:spPr>
            <a:xfrm>
              <a:off x="9728903" y="2246276"/>
              <a:ext cx="548238" cy="548238"/>
            </a:xfrm>
            <a:prstGeom prst="ellipse">
              <a:avLst/>
            </a:prstGeom>
            <a:solidFill>
              <a:srgbClr val="F0B108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任意多边形: 形状 41"/>
            <p:cNvSpPr/>
            <p:nvPr/>
          </p:nvSpPr>
          <p:spPr>
            <a:xfrm>
              <a:off x="9855073" y="2374379"/>
              <a:ext cx="295898" cy="294508"/>
            </a:xfrm>
            <a:custGeom>
              <a:avLst/>
              <a:gdLst>
                <a:gd name="connsiteX0" fmla="*/ 201968 w 338138"/>
                <a:gd name="connsiteY0" fmla="*/ 130235 h 336550"/>
                <a:gd name="connsiteX1" fmla="*/ 212495 w 338138"/>
                <a:gd name="connsiteY1" fmla="*/ 135179 h 336550"/>
                <a:gd name="connsiteX2" fmla="*/ 212495 w 338138"/>
                <a:gd name="connsiteY2" fmla="*/ 156275 h 336550"/>
                <a:gd name="connsiteX3" fmla="*/ 166437 w 338138"/>
                <a:gd name="connsiteY3" fmla="*/ 202420 h 336550"/>
                <a:gd name="connsiteX4" fmla="*/ 155909 w 338138"/>
                <a:gd name="connsiteY4" fmla="*/ 206375 h 336550"/>
                <a:gd name="connsiteX5" fmla="*/ 145381 w 338138"/>
                <a:gd name="connsiteY5" fmla="*/ 202420 h 336550"/>
                <a:gd name="connsiteX6" fmla="*/ 124326 w 338138"/>
                <a:gd name="connsiteY6" fmla="*/ 182643 h 336550"/>
                <a:gd name="connsiteX7" fmla="*/ 124326 w 338138"/>
                <a:gd name="connsiteY7" fmla="*/ 160230 h 336550"/>
                <a:gd name="connsiteX8" fmla="*/ 146697 w 338138"/>
                <a:gd name="connsiteY8" fmla="*/ 160230 h 336550"/>
                <a:gd name="connsiteX9" fmla="*/ 155909 w 338138"/>
                <a:gd name="connsiteY9" fmla="*/ 169459 h 336550"/>
                <a:gd name="connsiteX10" fmla="*/ 191440 w 338138"/>
                <a:gd name="connsiteY10" fmla="*/ 135179 h 336550"/>
                <a:gd name="connsiteX11" fmla="*/ 201968 w 338138"/>
                <a:gd name="connsiteY11" fmla="*/ 130235 h 336550"/>
                <a:gd name="connsiteX12" fmla="*/ 154078 w 338138"/>
                <a:gd name="connsiteY12" fmla="*/ 30162 h 336550"/>
                <a:gd name="connsiteX13" fmla="*/ 154078 w 338138"/>
                <a:gd name="connsiteY13" fmla="*/ 49892 h 336550"/>
                <a:gd name="connsiteX14" fmla="*/ 143556 w 338138"/>
                <a:gd name="connsiteY14" fmla="*/ 64361 h 336550"/>
                <a:gd name="connsiteX15" fmla="*/ 115933 w 338138"/>
                <a:gd name="connsiteY15" fmla="*/ 76199 h 336550"/>
                <a:gd name="connsiteX16" fmla="*/ 96202 w 338138"/>
                <a:gd name="connsiteY16" fmla="*/ 73569 h 336550"/>
                <a:gd name="connsiteX17" fmla="*/ 83049 w 338138"/>
                <a:gd name="connsiteY17" fmla="*/ 60415 h 336550"/>
                <a:gd name="connsiteX18" fmla="*/ 62003 w 338138"/>
                <a:gd name="connsiteY18" fmla="*/ 81461 h 336550"/>
                <a:gd name="connsiteX19" fmla="*/ 75157 w 338138"/>
                <a:gd name="connsiteY19" fmla="*/ 94614 h 336550"/>
                <a:gd name="connsiteX20" fmla="*/ 77787 w 338138"/>
                <a:gd name="connsiteY20" fmla="*/ 114345 h 336550"/>
                <a:gd name="connsiteX21" fmla="*/ 65949 w 338138"/>
                <a:gd name="connsiteY21" fmla="*/ 141968 h 336550"/>
                <a:gd name="connsiteX22" fmla="*/ 51480 w 338138"/>
                <a:gd name="connsiteY22" fmla="*/ 152490 h 336550"/>
                <a:gd name="connsiteX23" fmla="*/ 31750 w 338138"/>
                <a:gd name="connsiteY23" fmla="*/ 152490 h 336550"/>
                <a:gd name="connsiteX24" fmla="*/ 31750 w 338138"/>
                <a:gd name="connsiteY24" fmla="*/ 184059 h 336550"/>
                <a:gd name="connsiteX25" fmla="*/ 51480 w 338138"/>
                <a:gd name="connsiteY25" fmla="*/ 184059 h 336550"/>
                <a:gd name="connsiteX26" fmla="*/ 65949 w 338138"/>
                <a:gd name="connsiteY26" fmla="*/ 194582 h 336550"/>
                <a:gd name="connsiteX27" fmla="*/ 77787 w 338138"/>
                <a:gd name="connsiteY27" fmla="*/ 222204 h 336550"/>
                <a:gd name="connsiteX28" fmla="*/ 75157 w 338138"/>
                <a:gd name="connsiteY28" fmla="*/ 241935 h 336550"/>
                <a:gd name="connsiteX29" fmla="*/ 62003 w 338138"/>
                <a:gd name="connsiteY29" fmla="*/ 255088 h 336550"/>
                <a:gd name="connsiteX30" fmla="*/ 83049 w 338138"/>
                <a:gd name="connsiteY30" fmla="*/ 276134 h 336550"/>
                <a:gd name="connsiteX31" fmla="*/ 96202 w 338138"/>
                <a:gd name="connsiteY31" fmla="*/ 262980 h 336550"/>
                <a:gd name="connsiteX32" fmla="*/ 115933 w 338138"/>
                <a:gd name="connsiteY32" fmla="*/ 260350 h 336550"/>
                <a:gd name="connsiteX33" fmla="*/ 143556 w 338138"/>
                <a:gd name="connsiteY33" fmla="*/ 272188 h 336550"/>
                <a:gd name="connsiteX34" fmla="*/ 154078 w 338138"/>
                <a:gd name="connsiteY34" fmla="*/ 286657 h 336550"/>
                <a:gd name="connsiteX35" fmla="*/ 154078 w 338138"/>
                <a:gd name="connsiteY35" fmla="*/ 306387 h 336550"/>
                <a:gd name="connsiteX36" fmla="*/ 185647 w 338138"/>
                <a:gd name="connsiteY36" fmla="*/ 306387 h 336550"/>
                <a:gd name="connsiteX37" fmla="*/ 185647 w 338138"/>
                <a:gd name="connsiteY37" fmla="*/ 286657 h 336550"/>
                <a:gd name="connsiteX38" fmla="*/ 196170 w 338138"/>
                <a:gd name="connsiteY38" fmla="*/ 272188 h 336550"/>
                <a:gd name="connsiteX39" fmla="*/ 223792 w 338138"/>
                <a:gd name="connsiteY39" fmla="*/ 260350 h 336550"/>
                <a:gd name="connsiteX40" fmla="*/ 243523 w 338138"/>
                <a:gd name="connsiteY40" fmla="*/ 262980 h 336550"/>
                <a:gd name="connsiteX41" fmla="*/ 256676 w 338138"/>
                <a:gd name="connsiteY41" fmla="*/ 276134 h 336550"/>
                <a:gd name="connsiteX42" fmla="*/ 277722 w 338138"/>
                <a:gd name="connsiteY42" fmla="*/ 255088 h 336550"/>
                <a:gd name="connsiteX43" fmla="*/ 264568 w 338138"/>
                <a:gd name="connsiteY43" fmla="*/ 241935 h 336550"/>
                <a:gd name="connsiteX44" fmla="*/ 261938 w 338138"/>
                <a:gd name="connsiteY44" fmla="*/ 222204 h 336550"/>
                <a:gd name="connsiteX45" fmla="*/ 273776 w 338138"/>
                <a:gd name="connsiteY45" fmla="*/ 194582 h 336550"/>
                <a:gd name="connsiteX46" fmla="*/ 288245 w 338138"/>
                <a:gd name="connsiteY46" fmla="*/ 184059 h 336550"/>
                <a:gd name="connsiteX47" fmla="*/ 307975 w 338138"/>
                <a:gd name="connsiteY47" fmla="*/ 184059 h 336550"/>
                <a:gd name="connsiteX48" fmla="*/ 307975 w 338138"/>
                <a:gd name="connsiteY48" fmla="*/ 152490 h 336550"/>
                <a:gd name="connsiteX49" fmla="*/ 288245 w 338138"/>
                <a:gd name="connsiteY49" fmla="*/ 152490 h 336550"/>
                <a:gd name="connsiteX50" fmla="*/ 273776 w 338138"/>
                <a:gd name="connsiteY50" fmla="*/ 141968 h 336550"/>
                <a:gd name="connsiteX51" fmla="*/ 261938 w 338138"/>
                <a:gd name="connsiteY51" fmla="*/ 114345 h 336550"/>
                <a:gd name="connsiteX52" fmla="*/ 264568 w 338138"/>
                <a:gd name="connsiteY52" fmla="*/ 94614 h 336550"/>
                <a:gd name="connsiteX53" fmla="*/ 277722 w 338138"/>
                <a:gd name="connsiteY53" fmla="*/ 81461 h 336550"/>
                <a:gd name="connsiteX54" fmla="*/ 256676 w 338138"/>
                <a:gd name="connsiteY54" fmla="*/ 60415 h 336550"/>
                <a:gd name="connsiteX55" fmla="*/ 243523 w 338138"/>
                <a:gd name="connsiteY55" fmla="*/ 73569 h 336550"/>
                <a:gd name="connsiteX56" fmla="*/ 223792 w 338138"/>
                <a:gd name="connsiteY56" fmla="*/ 76199 h 336550"/>
                <a:gd name="connsiteX57" fmla="*/ 196170 w 338138"/>
                <a:gd name="connsiteY57" fmla="*/ 64361 h 336550"/>
                <a:gd name="connsiteX58" fmla="*/ 185647 w 338138"/>
                <a:gd name="connsiteY58" fmla="*/ 49892 h 336550"/>
                <a:gd name="connsiteX59" fmla="*/ 185647 w 338138"/>
                <a:gd name="connsiteY59" fmla="*/ 30162 h 336550"/>
                <a:gd name="connsiteX60" fmla="*/ 154078 w 338138"/>
                <a:gd name="connsiteY60" fmla="*/ 30162 h 336550"/>
                <a:gd name="connsiteX61" fmla="*/ 138690 w 338138"/>
                <a:gd name="connsiteY61" fmla="*/ 0 h 336550"/>
                <a:gd name="connsiteX62" fmla="*/ 199449 w 338138"/>
                <a:gd name="connsiteY62" fmla="*/ 0 h 336550"/>
                <a:gd name="connsiteX63" fmla="*/ 215299 w 338138"/>
                <a:gd name="connsiteY63" fmla="*/ 15776 h 336550"/>
                <a:gd name="connsiteX64" fmla="*/ 215299 w 338138"/>
                <a:gd name="connsiteY64" fmla="*/ 38125 h 336550"/>
                <a:gd name="connsiteX65" fmla="*/ 228508 w 338138"/>
                <a:gd name="connsiteY65" fmla="*/ 43383 h 336550"/>
                <a:gd name="connsiteX66" fmla="*/ 245679 w 338138"/>
                <a:gd name="connsiteY66" fmla="*/ 27607 h 336550"/>
                <a:gd name="connsiteX67" fmla="*/ 256245 w 338138"/>
                <a:gd name="connsiteY67" fmla="*/ 23663 h 336550"/>
                <a:gd name="connsiteX68" fmla="*/ 266812 w 338138"/>
                <a:gd name="connsiteY68" fmla="*/ 27607 h 336550"/>
                <a:gd name="connsiteX69" fmla="*/ 310400 w 338138"/>
                <a:gd name="connsiteY69" fmla="*/ 70991 h 336550"/>
                <a:gd name="connsiteX70" fmla="*/ 310400 w 338138"/>
                <a:gd name="connsiteY70" fmla="*/ 92025 h 336550"/>
                <a:gd name="connsiteX71" fmla="*/ 294550 w 338138"/>
                <a:gd name="connsiteY71" fmla="*/ 109116 h 336550"/>
                <a:gd name="connsiteX72" fmla="*/ 299834 w 338138"/>
                <a:gd name="connsiteY72" fmla="*/ 122262 h 336550"/>
                <a:gd name="connsiteX73" fmla="*/ 322288 w 338138"/>
                <a:gd name="connsiteY73" fmla="*/ 122262 h 336550"/>
                <a:gd name="connsiteX74" fmla="*/ 338138 w 338138"/>
                <a:gd name="connsiteY74" fmla="*/ 138038 h 336550"/>
                <a:gd name="connsiteX75" fmla="*/ 338138 w 338138"/>
                <a:gd name="connsiteY75" fmla="*/ 198512 h 336550"/>
                <a:gd name="connsiteX76" fmla="*/ 322288 w 338138"/>
                <a:gd name="connsiteY76" fmla="*/ 214288 h 336550"/>
                <a:gd name="connsiteX77" fmla="*/ 299834 w 338138"/>
                <a:gd name="connsiteY77" fmla="*/ 214288 h 336550"/>
                <a:gd name="connsiteX78" fmla="*/ 294550 w 338138"/>
                <a:gd name="connsiteY78" fmla="*/ 227434 h 336550"/>
                <a:gd name="connsiteX79" fmla="*/ 310400 w 338138"/>
                <a:gd name="connsiteY79" fmla="*/ 244525 h 336550"/>
                <a:gd name="connsiteX80" fmla="*/ 310400 w 338138"/>
                <a:gd name="connsiteY80" fmla="*/ 265559 h 336550"/>
                <a:gd name="connsiteX81" fmla="*/ 266812 w 338138"/>
                <a:gd name="connsiteY81" fmla="*/ 308943 h 336550"/>
                <a:gd name="connsiteX82" fmla="*/ 245679 w 338138"/>
                <a:gd name="connsiteY82" fmla="*/ 308943 h 336550"/>
                <a:gd name="connsiteX83" fmla="*/ 228508 w 338138"/>
                <a:gd name="connsiteY83" fmla="*/ 293167 h 336550"/>
                <a:gd name="connsiteX84" fmla="*/ 215299 w 338138"/>
                <a:gd name="connsiteY84" fmla="*/ 298425 h 336550"/>
                <a:gd name="connsiteX85" fmla="*/ 215299 w 338138"/>
                <a:gd name="connsiteY85" fmla="*/ 320774 h 336550"/>
                <a:gd name="connsiteX86" fmla="*/ 199449 w 338138"/>
                <a:gd name="connsiteY86" fmla="*/ 336550 h 336550"/>
                <a:gd name="connsiteX87" fmla="*/ 138690 w 338138"/>
                <a:gd name="connsiteY87" fmla="*/ 336550 h 336550"/>
                <a:gd name="connsiteX88" fmla="*/ 122839 w 338138"/>
                <a:gd name="connsiteY88" fmla="*/ 320774 h 336550"/>
                <a:gd name="connsiteX89" fmla="*/ 122839 w 338138"/>
                <a:gd name="connsiteY89" fmla="*/ 298425 h 336550"/>
                <a:gd name="connsiteX90" fmla="*/ 109630 w 338138"/>
                <a:gd name="connsiteY90" fmla="*/ 293167 h 336550"/>
                <a:gd name="connsiteX91" fmla="*/ 92459 w 338138"/>
                <a:gd name="connsiteY91" fmla="*/ 308943 h 336550"/>
                <a:gd name="connsiteX92" fmla="*/ 71326 w 338138"/>
                <a:gd name="connsiteY92" fmla="*/ 308943 h 336550"/>
                <a:gd name="connsiteX93" fmla="*/ 27738 w 338138"/>
                <a:gd name="connsiteY93" fmla="*/ 265559 h 336550"/>
                <a:gd name="connsiteX94" fmla="*/ 23775 w 338138"/>
                <a:gd name="connsiteY94" fmla="*/ 255042 h 336550"/>
                <a:gd name="connsiteX95" fmla="*/ 27738 w 338138"/>
                <a:gd name="connsiteY95" fmla="*/ 244525 h 336550"/>
                <a:gd name="connsiteX96" fmla="*/ 43588 w 338138"/>
                <a:gd name="connsiteY96" fmla="*/ 227434 h 336550"/>
                <a:gd name="connsiteX97" fmla="*/ 38304 w 338138"/>
                <a:gd name="connsiteY97" fmla="*/ 214288 h 336550"/>
                <a:gd name="connsiteX98" fmla="*/ 15850 w 338138"/>
                <a:gd name="connsiteY98" fmla="*/ 214288 h 336550"/>
                <a:gd name="connsiteX99" fmla="*/ 0 w 338138"/>
                <a:gd name="connsiteY99" fmla="*/ 198512 h 336550"/>
                <a:gd name="connsiteX100" fmla="*/ 0 w 338138"/>
                <a:gd name="connsiteY100" fmla="*/ 138038 h 336550"/>
                <a:gd name="connsiteX101" fmla="*/ 15850 w 338138"/>
                <a:gd name="connsiteY101" fmla="*/ 122262 h 336550"/>
                <a:gd name="connsiteX102" fmla="*/ 38304 w 338138"/>
                <a:gd name="connsiteY102" fmla="*/ 122262 h 336550"/>
                <a:gd name="connsiteX103" fmla="*/ 43588 w 338138"/>
                <a:gd name="connsiteY103" fmla="*/ 109116 h 336550"/>
                <a:gd name="connsiteX104" fmla="*/ 27738 w 338138"/>
                <a:gd name="connsiteY104" fmla="*/ 92025 h 336550"/>
                <a:gd name="connsiteX105" fmla="*/ 27738 w 338138"/>
                <a:gd name="connsiteY105" fmla="*/ 70991 h 336550"/>
                <a:gd name="connsiteX106" fmla="*/ 71326 w 338138"/>
                <a:gd name="connsiteY106" fmla="*/ 27607 h 336550"/>
                <a:gd name="connsiteX107" fmla="*/ 92459 w 338138"/>
                <a:gd name="connsiteY107" fmla="*/ 27607 h 336550"/>
                <a:gd name="connsiteX108" fmla="*/ 109630 w 338138"/>
                <a:gd name="connsiteY108" fmla="*/ 43383 h 336550"/>
                <a:gd name="connsiteX109" fmla="*/ 122839 w 338138"/>
                <a:gd name="connsiteY109" fmla="*/ 38125 h 336550"/>
                <a:gd name="connsiteX110" fmla="*/ 122839 w 338138"/>
                <a:gd name="connsiteY110" fmla="*/ 15776 h 336550"/>
                <a:gd name="connsiteX111" fmla="*/ 138690 w 338138"/>
                <a:gd name="connsiteY11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8138" h="336550">
                  <a:moveTo>
                    <a:pt x="201968" y="130235"/>
                  </a:moveTo>
                  <a:cubicBezTo>
                    <a:pt x="205916" y="130235"/>
                    <a:pt x="209864" y="131883"/>
                    <a:pt x="212495" y="135179"/>
                  </a:cubicBezTo>
                  <a:cubicBezTo>
                    <a:pt x="219075" y="140453"/>
                    <a:pt x="219075" y="151001"/>
                    <a:pt x="212495" y="156275"/>
                  </a:cubicBezTo>
                  <a:cubicBezTo>
                    <a:pt x="212495" y="156275"/>
                    <a:pt x="212495" y="156275"/>
                    <a:pt x="166437" y="202420"/>
                  </a:cubicBezTo>
                  <a:cubicBezTo>
                    <a:pt x="163805" y="205057"/>
                    <a:pt x="159857" y="206375"/>
                    <a:pt x="155909" y="206375"/>
                  </a:cubicBezTo>
                  <a:cubicBezTo>
                    <a:pt x="151961" y="206375"/>
                    <a:pt x="148013" y="205057"/>
                    <a:pt x="145381" y="202420"/>
                  </a:cubicBezTo>
                  <a:cubicBezTo>
                    <a:pt x="145381" y="202420"/>
                    <a:pt x="145381" y="202420"/>
                    <a:pt x="124326" y="182643"/>
                  </a:cubicBezTo>
                  <a:cubicBezTo>
                    <a:pt x="119062" y="176051"/>
                    <a:pt x="119062" y="166822"/>
                    <a:pt x="124326" y="160230"/>
                  </a:cubicBezTo>
                  <a:cubicBezTo>
                    <a:pt x="130906" y="154956"/>
                    <a:pt x="140118" y="154956"/>
                    <a:pt x="146697" y="160230"/>
                  </a:cubicBezTo>
                  <a:cubicBezTo>
                    <a:pt x="146697" y="160230"/>
                    <a:pt x="146697" y="160230"/>
                    <a:pt x="155909" y="169459"/>
                  </a:cubicBezTo>
                  <a:cubicBezTo>
                    <a:pt x="155909" y="169459"/>
                    <a:pt x="155909" y="169459"/>
                    <a:pt x="191440" y="135179"/>
                  </a:cubicBezTo>
                  <a:cubicBezTo>
                    <a:pt x="194072" y="131883"/>
                    <a:pt x="198020" y="130235"/>
                    <a:pt x="201968" y="130235"/>
                  </a:cubicBezTo>
                  <a:close/>
                  <a:moveTo>
                    <a:pt x="154078" y="30162"/>
                  </a:moveTo>
                  <a:cubicBezTo>
                    <a:pt x="154078" y="30162"/>
                    <a:pt x="154078" y="30162"/>
                    <a:pt x="154078" y="49892"/>
                  </a:cubicBezTo>
                  <a:cubicBezTo>
                    <a:pt x="154078" y="56469"/>
                    <a:pt x="150132" y="63046"/>
                    <a:pt x="143556" y="64361"/>
                  </a:cubicBezTo>
                  <a:cubicBezTo>
                    <a:pt x="133033" y="66992"/>
                    <a:pt x="123825" y="70938"/>
                    <a:pt x="115933" y="76199"/>
                  </a:cubicBezTo>
                  <a:cubicBezTo>
                    <a:pt x="109356" y="80145"/>
                    <a:pt x="101464" y="78830"/>
                    <a:pt x="96202" y="73569"/>
                  </a:cubicBezTo>
                  <a:cubicBezTo>
                    <a:pt x="96202" y="73569"/>
                    <a:pt x="96202" y="73569"/>
                    <a:pt x="83049" y="60415"/>
                  </a:cubicBezTo>
                  <a:cubicBezTo>
                    <a:pt x="83049" y="60415"/>
                    <a:pt x="83049" y="60415"/>
                    <a:pt x="62003" y="81461"/>
                  </a:cubicBezTo>
                  <a:cubicBezTo>
                    <a:pt x="62003" y="81461"/>
                    <a:pt x="62003" y="81461"/>
                    <a:pt x="75157" y="94614"/>
                  </a:cubicBezTo>
                  <a:cubicBezTo>
                    <a:pt x="80418" y="99876"/>
                    <a:pt x="81733" y="107768"/>
                    <a:pt x="77787" y="114345"/>
                  </a:cubicBezTo>
                  <a:cubicBezTo>
                    <a:pt x="72526" y="122237"/>
                    <a:pt x="68580" y="131445"/>
                    <a:pt x="65949" y="141968"/>
                  </a:cubicBezTo>
                  <a:cubicBezTo>
                    <a:pt x="64634" y="148544"/>
                    <a:pt x="58057" y="152490"/>
                    <a:pt x="51480" y="152490"/>
                  </a:cubicBezTo>
                  <a:cubicBezTo>
                    <a:pt x="51480" y="152490"/>
                    <a:pt x="51480" y="152490"/>
                    <a:pt x="31750" y="152490"/>
                  </a:cubicBezTo>
                  <a:cubicBezTo>
                    <a:pt x="31750" y="152490"/>
                    <a:pt x="31750" y="152490"/>
                    <a:pt x="31750" y="184059"/>
                  </a:cubicBezTo>
                  <a:cubicBezTo>
                    <a:pt x="31750" y="184059"/>
                    <a:pt x="31750" y="184059"/>
                    <a:pt x="51480" y="184059"/>
                  </a:cubicBezTo>
                  <a:cubicBezTo>
                    <a:pt x="58057" y="184059"/>
                    <a:pt x="64634" y="188005"/>
                    <a:pt x="65949" y="194582"/>
                  </a:cubicBezTo>
                  <a:cubicBezTo>
                    <a:pt x="68580" y="205105"/>
                    <a:pt x="72526" y="214312"/>
                    <a:pt x="77787" y="222204"/>
                  </a:cubicBezTo>
                  <a:cubicBezTo>
                    <a:pt x="81733" y="228781"/>
                    <a:pt x="80418" y="236673"/>
                    <a:pt x="75157" y="241935"/>
                  </a:cubicBezTo>
                  <a:cubicBezTo>
                    <a:pt x="75157" y="241935"/>
                    <a:pt x="75157" y="241935"/>
                    <a:pt x="62003" y="255088"/>
                  </a:cubicBezTo>
                  <a:cubicBezTo>
                    <a:pt x="62003" y="255088"/>
                    <a:pt x="62003" y="255088"/>
                    <a:pt x="83049" y="276134"/>
                  </a:cubicBezTo>
                  <a:cubicBezTo>
                    <a:pt x="83049" y="276134"/>
                    <a:pt x="83049" y="276134"/>
                    <a:pt x="96202" y="262980"/>
                  </a:cubicBezTo>
                  <a:cubicBezTo>
                    <a:pt x="101464" y="257719"/>
                    <a:pt x="109356" y="256404"/>
                    <a:pt x="115933" y="260350"/>
                  </a:cubicBezTo>
                  <a:cubicBezTo>
                    <a:pt x="123825" y="265611"/>
                    <a:pt x="133033" y="269557"/>
                    <a:pt x="143556" y="272188"/>
                  </a:cubicBezTo>
                  <a:cubicBezTo>
                    <a:pt x="150132" y="273503"/>
                    <a:pt x="154078" y="280080"/>
                    <a:pt x="154078" y="286657"/>
                  </a:cubicBezTo>
                  <a:cubicBezTo>
                    <a:pt x="154078" y="286657"/>
                    <a:pt x="154078" y="286657"/>
                    <a:pt x="154078" y="306387"/>
                  </a:cubicBezTo>
                  <a:cubicBezTo>
                    <a:pt x="154078" y="306387"/>
                    <a:pt x="154078" y="306387"/>
                    <a:pt x="185647" y="306387"/>
                  </a:cubicBezTo>
                  <a:cubicBezTo>
                    <a:pt x="185647" y="306387"/>
                    <a:pt x="185647" y="306387"/>
                    <a:pt x="185647" y="286657"/>
                  </a:cubicBezTo>
                  <a:cubicBezTo>
                    <a:pt x="185647" y="280080"/>
                    <a:pt x="189593" y="273503"/>
                    <a:pt x="196170" y="272188"/>
                  </a:cubicBezTo>
                  <a:cubicBezTo>
                    <a:pt x="206693" y="269557"/>
                    <a:pt x="215900" y="265611"/>
                    <a:pt x="223792" y="260350"/>
                  </a:cubicBezTo>
                  <a:cubicBezTo>
                    <a:pt x="230369" y="256404"/>
                    <a:pt x="238261" y="257719"/>
                    <a:pt x="243523" y="262980"/>
                  </a:cubicBezTo>
                  <a:cubicBezTo>
                    <a:pt x="243523" y="262980"/>
                    <a:pt x="243523" y="262980"/>
                    <a:pt x="256676" y="276134"/>
                  </a:cubicBezTo>
                  <a:cubicBezTo>
                    <a:pt x="256676" y="276134"/>
                    <a:pt x="256676" y="276134"/>
                    <a:pt x="277722" y="255088"/>
                  </a:cubicBezTo>
                  <a:cubicBezTo>
                    <a:pt x="277722" y="255088"/>
                    <a:pt x="277722" y="255088"/>
                    <a:pt x="264568" y="241935"/>
                  </a:cubicBezTo>
                  <a:cubicBezTo>
                    <a:pt x="259307" y="236673"/>
                    <a:pt x="257992" y="228781"/>
                    <a:pt x="261938" y="222204"/>
                  </a:cubicBezTo>
                  <a:cubicBezTo>
                    <a:pt x="267199" y="214312"/>
                    <a:pt x="271145" y="205105"/>
                    <a:pt x="273776" y="194582"/>
                  </a:cubicBezTo>
                  <a:cubicBezTo>
                    <a:pt x="275091" y="188005"/>
                    <a:pt x="281668" y="184059"/>
                    <a:pt x="288245" y="184059"/>
                  </a:cubicBezTo>
                  <a:cubicBezTo>
                    <a:pt x="288245" y="184059"/>
                    <a:pt x="288245" y="184059"/>
                    <a:pt x="307975" y="184059"/>
                  </a:cubicBezTo>
                  <a:lnTo>
                    <a:pt x="307975" y="152490"/>
                  </a:lnTo>
                  <a:cubicBezTo>
                    <a:pt x="307975" y="152490"/>
                    <a:pt x="307975" y="152490"/>
                    <a:pt x="288245" y="152490"/>
                  </a:cubicBezTo>
                  <a:cubicBezTo>
                    <a:pt x="281668" y="152490"/>
                    <a:pt x="275091" y="148544"/>
                    <a:pt x="273776" y="141968"/>
                  </a:cubicBezTo>
                  <a:cubicBezTo>
                    <a:pt x="271145" y="131445"/>
                    <a:pt x="267199" y="122237"/>
                    <a:pt x="261938" y="114345"/>
                  </a:cubicBezTo>
                  <a:cubicBezTo>
                    <a:pt x="257992" y="107768"/>
                    <a:pt x="259307" y="99876"/>
                    <a:pt x="264568" y="94614"/>
                  </a:cubicBezTo>
                  <a:cubicBezTo>
                    <a:pt x="264568" y="94614"/>
                    <a:pt x="264568" y="94614"/>
                    <a:pt x="277722" y="81461"/>
                  </a:cubicBezTo>
                  <a:cubicBezTo>
                    <a:pt x="277722" y="81461"/>
                    <a:pt x="277722" y="81461"/>
                    <a:pt x="256676" y="60415"/>
                  </a:cubicBezTo>
                  <a:cubicBezTo>
                    <a:pt x="256676" y="60415"/>
                    <a:pt x="256676" y="60415"/>
                    <a:pt x="243523" y="73569"/>
                  </a:cubicBezTo>
                  <a:cubicBezTo>
                    <a:pt x="238261" y="78830"/>
                    <a:pt x="230369" y="80145"/>
                    <a:pt x="223792" y="76199"/>
                  </a:cubicBezTo>
                  <a:cubicBezTo>
                    <a:pt x="215900" y="70938"/>
                    <a:pt x="206693" y="66992"/>
                    <a:pt x="196170" y="64361"/>
                  </a:cubicBezTo>
                  <a:cubicBezTo>
                    <a:pt x="189593" y="63046"/>
                    <a:pt x="185647" y="56469"/>
                    <a:pt x="185647" y="49892"/>
                  </a:cubicBezTo>
                  <a:cubicBezTo>
                    <a:pt x="185647" y="49892"/>
                    <a:pt x="185647" y="49892"/>
                    <a:pt x="185647" y="30162"/>
                  </a:cubicBezTo>
                  <a:cubicBezTo>
                    <a:pt x="185647" y="30162"/>
                    <a:pt x="185647" y="30162"/>
                    <a:pt x="154078" y="30162"/>
                  </a:cubicBezTo>
                  <a:close/>
                  <a:moveTo>
                    <a:pt x="138690" y="0"/>
                  </a:moveTo>
                  <a:cubicBezTo>
                    <a:pt x="138690" y="0"/>
                    <a:pt x="138690" y="0"/>
                    <a:pt x="199449" y="0"/>
                  </a:cubicBezTo>
                  <a:cubicBezTo>
                    <a:pt x="208695" y="0"/>
                    <a:pt x="215299" y="6573"/>
                    <a:pt x="215299" y="15776"/>
                  </a:cubicBezTo>
                  <a:cubicBezTo>
                    <a:pt x="215299" y="15776"/>
                    <a:pt x="215299" y="15776"/>
                    <a:pt x="215299" y="38125"/>
                  </a:cubicBezTo>
                  <a:cubicBezTo>
                    <a:pt x="219262" y="39439"/>
                    <a:pt x="224545" y="42069"/>
                    <a:pt x="228508" y="43383"/>
                  </a:cubicBezTo>
                  <a:cubicBezTo>
                    <a:pt x="228508" y="43383"/>
                    <a:pt x="228508" y="43383"/>
                    <a:pt x="245679" y="27607"/>
                  </a:cubicBezTo>
                  <a:cubicBezTo>
                    <a:pt x="248320" y="24978"/>
                    <a:pt x="252283" y="23663"/>
                    <a:pt x="256245" y="23663"/>
                  </a:cubicBezTo>
                  <a:cubicBezTo>
                    <a:pt x="260208" y="23663"/>
                    <a:pt x="264171" y="24978"/>
                    <a:pt x="266812" y="27607"/>
                  </a:cubicBezTo>
                  <a:cubicBezTo>
                    <a:pt x="266812" y="27607"/>
                    <a:pt x="266812" y="27607"/>
                    <a:pt x="310400" y="70991"/>
                  </a:cubicBezTo>
                  <a:cubicBezTo>
                    <a:pt x="317005" y="76249"/>
                    <a:pt x="317005" y="86767"/>
                    <a:pt x="310400" y="92025"/>
                  </a:cubicBezTo>
                  <a:cubicBezTo>
                    <a:pt x="310400" y="92025"/>
                    <a:pt x="310400" y="92025"/>
                    <a:pt x="294550" y="109116"/>
                  </a:cubicBezTo>
                  <a:cubicBezTo>
                    <a:pt x="295871" y="113060"/>
                    <a:pt x="298513" y="118318"/>
                    <a:pt x="299834" y="122262"/>
                  </a:cubicBezTo>
                  <a:cubicBezTo>
                    <a:pt x="299834" y="122262"/>
                    <a:pt x="299834" y="122262"/>
                    <a:pt x="322288" y="122262"/>
                  </a:cubicBezTo>
                  <a:cubicBezTo>
                    <a:pt x="331534" y="122262"/>
                    <a:pt x="338138" y="128836"/>
                    <a:pt x="338138" y="138038"/>
                  </a:cubicBezTo>
                  <a:cubicBezTo>
                    <a:pt x="338138" y="138038"/>
                    <a:pt x="338138" y="138038"/>
                    <a:pt x="338138" y="198512"/>
                  </a:cubicBezTo>
                  <a:cubicBezTo>
                    <a:pt x="338138" y="207715"/>
                    <a:pt x="331534" y="214288"/>
                    <a:pt x="322288" y="214288"/>
                  </a:cubicBezTo>
                  <a:cubicBezTo>
                    <a:pt x="322288" y="214288"/>
                    <a:pt x="322288" y="214288"/>
                    <a:pt x="299834" y="214288"/>
                  </a:cubicBezTo>
                  <a:cubicBezTo>
                    <a:pt x="298513" y="218232"/>
                    <a:pt x="295871" y="223490"/>
                    <a:pt x="294550" y="227434"/>
                  </a:cubicBezTo>
                  <a:cubicBezTo>
                    <a:pt x="294550" y="227434"/>
                    <a:pt x="294550" y="227434"/>
                    <a:pt x="310400" y="244525"/>
                  </a:cubicBezTo>
                  <a:cubicBezTo>
                    <a:pt x="317005" y="249783"/>
                    <a:pt x="317005" y="260301"/>
                    <a:pt x="310400" y="265559"/>
                  </a:cubicBezTo>
                  <a:cubicBezTo>
                    <a:pt x="310400" y="265559"/>
                    <a:pt x="310400" y="265559"/>
                    <a:pt x="266812" y="308943"/>
                  </a:cubicBezTo>
                  <a:cubicBezTo>
                    <a:pt x="261529" y="315516"/>
                    <a:pt x="250962" y="315516"/>
                    <a:pt x="245679" y="308943"/>
                  </a:cubicBezTo>
                  <a:cubicBezTo>
                    <a:pt x="245679" y="308943"/>
                    <a:pt x="245679" y="308943"/>
                    <a:pt x="228508" y="293167"/>
                  </a:cubicBezTo>
                  <a:cubicBezTo>
                    <a:pt x="224545" y="294481"/>
                    <a:pt x="219262" y="297111"/>
                    <a:pt x="215299" y="298425"/>
                  </a:cubicBezTo>
                  <a:cubicBezTo>
                    <a:pt x="215299" y="298425"/>
                    <a:pt x="215299" y="298425"/>
                    <a:pt x="215299" y="320774"/>
                  </a:cubicBezTo>
                  <a:cubicBezTo>
                    <a:pt x="215299" y="329977"/>
                    <a:pt x="208695" y="336550"/>
                    <a:pt x="199449" y="336550"/>
                  </a:cubicBezTo>
                  <a:cubicBezTo>
                    <a:pt x="199449" y="336550"/>
                    <a:pt x="199449" y="336550"/>
                    <a:pt x="138690" y="336550"/>
                  </a:cubicBezTo>
                  <a:cubicBezTo>
                    <a:pt x="129444" y="336550"/>
                    <a:pt x="122839" y="329977"/>
                    <a:pt x="122839" y="320774"/>
                  </a:cubicBezTo>
                  <a:cubicBezTo>
                    <a:pt x="122839" y="320774"/>
                    <a:pt x="122839" y="320774"/>
                    <a:pt x="122839" y="298425"/>
                  </a:cubicBezTo>
                  <a:cubicBezTo>
                    <a:pt x="118876" y="297111"/>
                    <a:pt x="113593" y="294481"/>
                    <a:pt x="109630" y="293167"/>
                  </a:cubicBezTo>
                  <a:cubicBezTo>
                    <a:pt x="109630" y="293167"/>
                    <a:pt x="109630" y="293167"/>
                    <a:pt x="92459" y="308943"/>
                  </a:cubicBezTo>
                  <a:cubicBezTo>
                    <a:pt x="87176" y="315516"/>
                    <a:pt x="76609" y="315516"/>
                    <a:pt x="71326" y="308943"/>
                  </a:cubicBezTo>
                  <a:cubicBezTo>
                    <a:pt x="71326" y="308943"/>
                    <a:pt x="71326" y="308943"/>
                    <a:pt x="27738" y="265559"/>
                  </a:cubicBezTo>
                  <a:cubicBezTo>
                    <a:pt x="25096" y="262930"/>
                    <a:pt x="23775" y="258986"/>
                    <a:pt x="23775" y="255042"/>
                  </a:cubicBezTo>
                  <a:cubicBezTo>
                    <a:pt x="23775" y="251098"/>
                    <a:pt x="25096" y="247154"/>
                    <a:pt x="27738" y="244525"/>
                  </a:cubicBezTo>
                  <a:cubicBezTo>
                    <a:pt x="27738" y="244525"/>
                    <a:pt x="27738" y="244525"/>
                    <a:pt x="43588" y="227434"/>
                  </a:cubicBezTo>
                  <a:cubicBezTo>
                    <a:pt x="42267" y="223490"/>
                    <a:pt x="39625" y="218232"/>
                    <a:pt x="38304" y="214288"/>
                  </a:cubicBezTo>
                  <a:cubicBezTo>
                    <a:pt x="38304" y="214288"/>
                    <a:pt x="38304" y="214288"/>
                    <a:pt x="15850" y="214288"/>
                  </a:cubicBezTo>
                  <a:cubicBezTo>
                    <a:pt x="6604" y="214288"/>
                    <a:pt x="0" y="207715"/>
                    <a:pt x="0" y="198512"/>
                  </a:cubicBezTo>
                  <a:cubicBezTo>
                    <a:pt x="0" y="198512"/>
                    <a:pt x="0" y="198512"/>
                    <a:pt x="0" y="138038"/>
                  </a:cubicBezTo>
                  <a:cubicBezTo>
                    <a:pt x="0" y="128836"/>
                    <a:pt x="6604" y="122262"/>
                    <a:pt x="15850" y="122262"/>
                  </a:cubicBezTo>
                  <a:cubicBezTo>
                    <a:pt x="15850" y="122262"/>
                    <a:pt x="15850" y="122262"/>
                    <a:pt x="38304" y="122262"/>
                  </a:cubicBezTo>
                  <a:cubicBezTo>
                    <a:pt x="39625" y="118318"/>
                    <a:pt x="42267" y="113060"/>
                    <a:pt x="43588" y="109116"/>
                  </a:cubicBezTo>
                  <a:cubicBezTo>
                    <a:pt x="43588" y="109116"/>
                    <a:pt x="43588" y="109116"/>
                    <a:pt x="27738" y="92025"/>
                  </a:cubicBezTo>
                  <a:cubicBezTo>
                    <a:pt x="21133" y="86767"/>
                    <a:pt x="21133" y="76249"/>
                    <a:pt x="27738" y="70991"/>
                  </a:cubicBezTo>
                  <a:cubicBezTo>
                    <a:pt x="27738" y="70991"/>
                    <a:pt x="27738" y="70991"/>
                    <a:pt x="71326" y="27607"/>
                  </a:cubicBezTo>
                  <a:cubicBezTo>
                    <a:pt x="76609" y="21034"/>
                    <a:pt x="87176" y="21034"/>
                    <a:pt x="92459" y="27607"/>
                  </a:cubicBezTo>
                  <a:cubicBezTo>
                    <a:pt x="92459" y="27607"/>
                    <a:pt x="92459" y="27607"/>
                    <a:pt x="109630" y="43383"/>
                  </a:cubicBezTo>
                  <a:cubicBezTo>
                    <a:pt x="113593" y="42069"/>
                    <a:pt x="118876" y="39439"/>
                    <a:pt x="122839" y="38125"/>
                  </a:cubicBezTo>
                  <a:cubicBezTo>
                    <a:pt x="122839" y="38125"/>
                    <a:pt x="122839" y="38125"/>
                    <a:pt x="122839" y="15776"/>
                  </a:cubicBezTo>
                  <a:cubicBezTo>
                    <a:pt x="122839" y="6573"/>
                    <a:pt x="129444" y="0"/>
                    <a:pt x="13869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C3EFE69-8B26-4BD8-B969-11A2E389051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511611" y="222261"/>
            <a:ext cx="3489355" cy="675047"/>
            <a:chOff x="9957246" y="6304307"/>
            <a:chExt cx="2046159" cy="359850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684FD285-D183-4D4D-8F99-0ADE911B9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576" y="6318148"/>
              <a:ext cx="167745" cy="344902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FF6895F-D247-427C-B049-680935D20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19255"/>
              <a:ext cx="159995" cy="36539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36F8AFD-29B6-4DBB-8FDE-C194A9D4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608" y="6319255"/>
              <a:ext cx="119581" cy="342688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22AE744-DD55-4455-81A2-1B85DDD8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136" y="6319255"/>
              <a:ext cx="240269" cy="344902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B9FBAF9-7B96-441E-87B5-B47D3ACF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507" y="6378491"/>
              <a:ext cx="159995" cy="284558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DB26B19-33A3-4527-9CAE-64CB9F05B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78" y="6442157"/>
              <a:ext cx="36539" cy="219785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F98510-FDC0-4B24-8753-DEAC9E1F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3392" y="6442157"/>
              <a:ext cx="30449" cy="217017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7BACC32-20C4-4E65-81AC-80E81C5FF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6386" y="6318148"/>
              <a:ext cx="373690" cy="137850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2712895-1F7E-47EF-AC7E-5958BCB7E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9025" y="6319808"/>
              <a:ext cx="233625" cy="178264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0C9B784-DD49-4E5E-AF15-1935D05A4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836" y="6322023"/>
              <a:ext cx="82489" cy="37646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6D03A9B6-3D25-4EAC-847C-0A2235F10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2836" y="6412262"/>
              <a:ext cx="786133" cy="25078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9BBA0F59-67C1-416A-8DF1-079C0D28A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55997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B73F670-5CDE-43FB-9CC6-379DF524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7918" y="6499733"/>
              <a:ext cx="79167" cy="32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1B5980C-642B-4069-9CC7-F754AC6E6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460" y="6304307"/>
              <a:ext cx="340473" cy="257431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0B241920-AFE8-495E-8922-1DFAB247C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246" y="6395100"/>
              <a:ext cx="394727" cy="264074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28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22"/>
  <p:tag name="MH_LIBRARY" val="GRAPHIC"/>
  <p:tag name="MH_TYPE" val="Other"/>
  <p:tag name="MH_ORDER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0P1B6KndH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3478</Words>
  <Application>Microsoft Office PowerPoint</Application>
  <PresentationFormat>Widescreen</PresentationFormat>
  <Paragraphs>213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方正尚酷简体</vt:lpstr>
      <vt:lpstr>Agency FB</vt:lpstr>
      <vt:lpstr>微软雅黑</vt:lpstr>
      <vt:lpstr>Arial</vt:lpstr>
      <vt:lpstr>迷你简准圆</vt:lpstr>
      <vt:lpstr>Lato Light</vt:lpstr>
      <vt:lpstr>冬青黑体简体中文 W3</vt:lpstr>
      <vt:lpstr>等线</vt:lpstr>
      <vt:lpstr>方正品尚黑简体</vt:lpstr>
      <vt:lpstr>Times New Roman</vt:lpstr>
      <vt:lpstr>迷你简菱心</vt:lpstr>
      <vt:lpstr>微软雅黑 Light</vt:lpstr>
      <vt:lpstr>逼格青春粗黑体简2.0</vt:lpstr>
      <vt:lpstr>Open Sans</vt:lpstr>
      <vt:lpstr>Calibri</vt:lpstr>
      <vt:lpstr>宋体</vt:lpstr>
      <vt:lpstr>腾祥澜黑简</vt:lpstr>
      <vt:lpstr>Gill Sans</vt:lpstr>
      <vt:lpstr>Calibri Light</vt:lpstr>
      <vt:lpstr>Office 主题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wenhan jiang</cp:lastModifiedBy>
  <cp:revision>1</cp:revision>
  <dcterms:created xsi:type="dcterms:W3CDTF">2018-04-04T11:16:27Z</dcterms:created>
  <dcterms:modified xsi:type="dcterms:W3CDTF">2019-04-26T03:44:09Z</dcterms:modified>
</cp:coreProperties>
</file>